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A001C8-4FAB-4681-8D82-CEBD050B14F3}" v="14" dt="2021-10-05T07:48:43.3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stergren, Lovisa" userId="4e8f20b1-5d7b-44e6-8160-7e45986e93ba" providerId="ADAL" clId="{69A001C8-4FAB-4681-8D82-CEBD050B14F3}"/>
    <pc:docChg chg="undo custSel addSld modSld">
      <pc:chgData name="Westergren, Lovisa" userId="4e8f20b1-5d7b-44e6-8160-7e45986e93ba" providerId="ADAL" clId="{69A001C8-4FAB-4681-8D82-CEBD050B14F3}" dt="2021-10-05T08:00:12.888" v="2454" actId="20577"/>
      <pc:docMkLst>
        <pc:docMk/>
      </pc:docMkLst>
      <pc:sldChg chg="modSp mod">
        <pc:chgData name="Westergren, Lovisa" userId="4e8f20b1-5d7b-44e6-8160-7e45986e93ba" providerId="ADAL" clId="{69A001C8-4FAB-4681-8D82-CEBD050B14F3}" dt="2021-10-05T06:03:15.785" v="17" actId="20577"/>
        <pc:sldMkLst>
          <pc:docMk/>
          <pc:sldMk cId="1169189409" sldId="256"/>
        </pc:sldMkLst>
        <pc:spChg chg="mod">
          <ac:chgData name="Westergren, Lovisa" userId="4e8f20b1-5d7b-44e6-8160-7e45986e93ba" providerId="ADAL" clId="{69A001C8-4FAB-4681-8D82-CEBD050B14F3}" dt="2021-10-05T06:03:15.785" v="17" actId="20577"/>
          <ac:spMkLst>
            <pc:docMk/>
            <pc:sldMk cId="1169189409" sldId="256"/>
            <ac:spMk id="3" creationId="{C5B6BC94-AE68-4F80-B8C9-099A25EC3C29}"/>
          </ac:spMkLst>
        </pc:spChg>
      </pc:sldChg>
      <pc:sldChg chg="addSp delSp modSp new mod">
        <pc:chgData name="Westergren, Lovisa" userId="4e8f20b1-5d7b-44e6-8160-7e45986e93ba" providerId="ADAL" clId="{69A001C8-4FAB-4681-8D82-CEBD050B14F3}" dt="2021-10-05T06:11:39.850" v="446" actId="208"/>
        <pc:sldMkLst>
          <pc:docMk/>
          <pc:sldMk cId="1403031343" sldId="262"/>
        </pc:sldMkLst>
        <pc:spChg chg="mod">
          <ac:chgData name="Westergren, Lovisa" userId="4e8f20b1-5d7b-44e6-8160-7e45986e93ba" providerId="ADAL" clId="{69A001C8-4FAB-4681-8D82-CEBD050B14F3}" dt="2021-10-05T06:06:24.873" v="37" actId="255"/>
          <ac:spMkLst>
            <pc:docMk/>
            <pc:sldMk cId="1403031343" sldId="262"/>
            <ac:spMk id="2" creationId="{7ADD2B90-7806-47D3-8074-0F515E85A795}"/>
          </ac:spMkLst>
        </pc:spChg>
        <pc:spChg chg="del mod">
          <ac:chgData name="Westergren, Lovisa" userId="4e8f20b1-5d7b-44e6-8160-7e45986e93ba" providerId="ADAL" clId="{69A001C8-4FAB-4681-8D82-CEBD050B14F3}" dt="2021-10-05T06:06:33.573" v="39"/>
          <ac:spMkLst>
            <pc:docMk/>
            <pc:sldMk cId="1403031343" sldId="262"/>
            <ac:spMk id="3" creationId="{ABDC7A91-68D5-48FD-9C95-58B04240778B}"/>
          </ac:spMkLst>
        </pc:spChg>
        <pc:spChg chg="add mod">
          <ac:chgData name="Westergren, Lovisa" userId="4e8f20b1-5d7b-44e6-8160-7e45986e93ba" providerId="ADAL" clId="{69A001C8-4FAB-4681-8D82-CEBD050B14F3}" dt="2021-10-05T06:10:15.822" v="435" actId="121"/>
          <ac:spMkLst>
            <pc:docMk/>
            <pc:sldMk cId="1403031343" sldId="262"/>
            <ac:spMk id="5" creationId="{BC27D32A-CADA-4A57-B037-2A2C43E91E85}"/>
          </ac:spMkLst>
        </pc:spChg>
        <pc:picChg chg="add mod">
          <ac:chgData name="Westergren, Lovisa" userId="4e8f20b1-5d7b-44e6-8160-7e45986e93ba" providerId="ADAL" clId="{69A001C8-4FAB-4681-8D82-CEBD050B14F3}" dt="2021-10-05T06:10:29.816" v="436" actId="14100"/>
          <ac:picMkLst>
            <pc:docMk/>
            <pc:sldMk cId="1403031343" sldId="262"/>
            <ac:picMk id="4" creationId="{B0290787-AD12-4458-87A8-BF61F642E6F7}"/>
          </ac:picMkLst>
        </pc:picChg>
        <pc:cxnChg chg="add mod">
          <ac:chgData name="Westergren, Lovisa" userId="4e8f20b1-5d7b-44e6-8160-7e45986e93ba" providerId="ADAL" clId="{69A001C8-4FAB-4681-8D82-CEBD050B14F3}" dt="2021-10-05T06:10:46.815" v="438" actId="208"/>
          <ac:cxnSpMkLst>
            <pc:docMk/>
            <pc:sldMk cId="1403031343" sldId="262"/>
            <ac:cxnSpMk id="7" creationId="{47F6392E-0C61-4369-8237-E0B67B97A6D4}"/>
          </ac:cxnSpMkLst>
        </pc:cxnChg>
        <pc:cxnChg chg="add mod">
          <ac:chgData name="Westergren, Lovisa" userId="4e8f20b1-5d7b-44e6-8160-7e45986e93ba" providerId="ADAL" clId="{69A001C8-4FAB-4681-8D82-CEBD050B14F3}" dt="2021-10-05T06:11:01.379" v="440" actId="208"/>
          <ac:cxnSpMkLst>
            <pc:docMk/>
            <pc:sldMk cId="1403031343" sldId="262"/>
            <ac:cxnSpMk id="9" creationId="{AFB00831-A994-4C24-925D-A18CC67A5CFE}"/>
          </ac:cxnSpMkLst>
        </pc:cxnChg>
        <pc:cxnChg chg="add mod">
          <ac:chgData name="Westergren, Lovisa" userId="4e8f20b1-5d7b-44e6-8160-7e45986e93ba" providerId="ADAL" clId="{69A001C8-4FAB-4681-8D82-CEBD050B14F3}" dt="2021-10-05T06:11:12.575" v="442" actId="208"/>
          <ac:cxnSpMkLst>
            <pc:docMk/>
            <pc:sldMk cId="1403031343" sldId="262"/>
            <ac:cxnSpMk id="11" creationId="{DD6D4AFD-79B8-4E07-A482-67FE04CB3687}"/>
          </ac:cxnSpMkLst>
        </pc:cxnChg>
        <pc:cxnChg chg="add mod">
          <ac:chgData name="Westergren, Lovisa" userId="4e8f20b1-5d7b-44e6-8160-7e45986e93ba" providerId="ADAL" clId="{69A001C8-4FAB-4681-8D82-CEBD050B14F3}" dt="2021-10-05T06:11:26.596" v="444" actId="208"/>
          <ac:cxnSpMkLst>
            <pc:docMk/>
            <pc:sldMk cId="1403031343" sldId="262"/>
            <ac:cxnSpMk id="13" creationId="{F46396B1-EB31-41E1-BF4C-C422CDC39518}"/>
          </ac:cxnSpMkLst>
        </pc:cxnChg>
        <pc:cxnChg chg="add mod">
          <ac:chgData name="Westergren, Lovisa" userId="4e8f20b1-5d7b-44e6-8160-7e45986e93ba" providerId="ADAL" clId="{69A001C8-4FAB-4681-8D82-CEBD050B14F3}" dt="2021-10-05T06:11:39.850" v="446" actId="208"/>
          <ac:cxnSpMkLst>
            <pc:docMk/>
            <pc:sldMk cId="1403031343" sldId="262"/>
            <ac:cxnSpMk id="15" creationId="{7BF42F0B-251F-474D-B205-2D6E8E3843F2}"/>
          </ac:cxnSpMkLst>
        </pc:cxnChg>
      </pc:sldChg>
      <pc:sldChg chg="addSp delSp modSp new mod">
        <pc:chgData name="Westergren, Lovisa" userId="4e8f20b1-5d7b-44e6-8160-7e45986e93ba" providerId="ADAL" clId="{69A001C8-4FAB-4681-8D82-CEBD050B14F3}" dt="2021-10-05T06:20:54.486" v="847" actId="208"/>
        <pc:sldMkLst>
          <pc:docMk/>
          <pc:sldMk cId="1644755642" sldId="263"/>
        </pc:sldMkLst>
        <pc:spChg chg="mod">
          <ac:chgData name="Westergren, Lovisa" userId="4e8f20b1-5d7b-44e6-8160-7e45986e93ba" providerId="ADAL" clId="{69A001C8-4FAB-4681-8D82-CEBD050B14F3}" dt="2021-10-05T06:13:21.417" v="470" actId="255"/>
          <ac:spMkLst>
            <pc:docMk/>
            <pc:sldMk cId="1644755642" sldId="263"/>
            <ac:spMk id="2" creationId="{F4A05D5F-4AC8-48DF-939A-CE5F265421E7}"/>
          </ac:spMkLst>
        </pc:spChg>
        <pc:spChg chg="del mod">
          <ac:chgData name="Westergren, Lovisa" userId="4e8f20b1-5d7b-44e6-8160-7e45986e93ba" providerId="ADAL" clId="{69A001C8-4FAB-4681-8D82-CEBD050B14F3}" dt="2021-10-05T06:12:55.695" v="449"/>
          <ac:spMkLst>
            <pc:docMk/>
            <pc:sldMk cId="1644755642" sldId="263"/>
            <ac:spMk id="3" creationId="{725968A9-3309-48FD-9DD7-72B24A92123B}"/>
          </ac:spMkLst>
        </pc:spChg>
        <pc:spChg chg="add mod">
          <ac:chgData name="Westergren, Lovisa" userId="4e8f20b1-5d7b-44e6-8160-7e45986e93ba" providerId="ADAL" clId="{69A001C8-4FAB-4681-8D82-CEBD050B14F3}" dt="2021-10-05T06:19:15.399" v="837" actId="20577"/>
          <ac:spMkLst>
            <pc:docMk/>
            <pc:sldMk cId="1644755642" sldId="263"/>
            <ac:spMk id="5" creationId="{F4B678B8-3991-42DC-B78A-AA30C034A86D}"/>
          </ac:spMkLst>
        </pc:spChg>
        <pc:picChg chg="add mod">
          <ac:chgData name="Westergren, Lovisa" userId="4e8f20b1-5d7b-44e6-8160-7e45986e93ba" providerId="ADAL" clId="{69A001C8-4FAB-4681-8D82-CEBD050B14F3}" dt="2021-10-05T06:13:04.792" v="451" actId="14100"/>
          <ac:picMkLst>
            <pc:docMk/>
            <pc:sldMk cId="1644755642" sldId="263"/>
            <ac:picMk id="4" creationId="{F97F594C-851C-4D0D-8E83-7F7F1DA200E4}"/>
          </ac:picMkLst>
        </pc:picChg>
        <pc:cxnChg chg="add mod">
          <ac:chgData name="Westergren, Lovisa" userId="4e8f20b1-5d7b-44e6-8160-7e45986e93ba" providerId="ADAL" clId="{69A001C8-4FAB-4681-8D82-CEBD050B14F3}" dt="2021-10-05T06:19:35.305" v="839" actId="208"/>
          <ac:cxnSpMkLst>
            <pc:docMk/>
            <pc:sldMk cId="1644755642" sldId="263"/>
            <ac:cxnSpMk id="7" creationId="{A62D5176-91AD-4D4B-82BC-E42B3F60EBFD}"/>
          </ac:cxnSpMkLst>
        </pc:cxnChg>
        <pc:cxnChg chg="add mod">
          <ac:chgData name="Westergren, Lovisa" userId="4e8f20b1-5d7b-44e6-8160-7e45986e93ba" providerId="ADAL" clId="{69A001C8-4FAB-4681-8D82-CEBD050B14F3}" dt="2021-10-05T06:19:46.525" v="841" actId="208"/>
          <ac:cxnSpMkLst>
            <pc:docMk/>
            <pc:sldMk cId="1644755642" sldId="263"/>
            <ac:cxnSpMk id="9" creationId="{2D779B35-CC63-415D-8B12-2C491330E113}"/>
          </ac:cxnSpMkLst>
        </pc:cxnChg>
        <pc:cxnChg chg="add mod">
          <ac:chgData name="Westergren, Lovisa" userId="4e8f20b1-5d7b-44e6-8160-7e45986e93ba" providerId="ADAL" clId="{69A001C8-4FAB-4681-8D82-CEBD050B14F3}" dt="2021-10-05T06:20:02.709" v="843" actId="208"/>
          <ac:cxnSpMkLst>
            <pc:docMk/>
            <pc:sldMk cId="1644755642" sldId="263"/>
            <ac:cxnSpMk id="11" creationId="{AE7E861A-9A3F-4C01-8BD1-0847739EDF09}"/>
          </ac:cxnSpMkLst>
        </pc:cxnChg>
        <pc:cxnChg chg="add mod">
          <ac:chgData name="Westergren, Lovisa" userId="4e8f20b1-5d7b-44e6-8160-7e45986e93ba" providerId="ADAL" clId="{69A001C8-4FAB-4681-8D82-CEBD050B14F3}" dt="2021-10-05T06:20:42.299" v="845" actId="208"/>
          <ac:cxnSpMkLst>
            <pc:docMk/>
            <pc:sldMk cId="1644755642" sldId="263"/>
            <ac:cxnSpMk id="13" creationId="{E0E1117C-B383-44A2-8911-9CEA4D250421}"/>
          </ac:cxnSpMkLst>
        </pc:cxnChg>
        <pc:cxnChg chg="add mod">
          <ac:chgData name="Westergren, Lovisa" userId="4e8f20b1-5d7b-44e6-8160-7e45986e93ba" providerId="ADAL" clId="{69A001C8-4FAB-4681-8D82-CEBD050B14F3}" dt="2021-10-05T06:20:54.486" v="847" actId="208"/>
          <ac:cxnSpMkLst>
            <pc:docMk/>
            <pc:sldMk cId="1644755642" sldId="263"/>
            <ac:cxnSpMk id="15" creationId="{CBBE3D01-9E60-4440-8059-A816A82BBE04}"/>
          </ac:cxnSpMkLst>
        </pc:cxnChg>
      </pc:sldChg>
      <pc:sldChg chg="addSp delSp modSp new mod">
        <pc:chgData name="Westergren, Lovisa" userId="4e8f20b1-5d7b-44e6-8160-7e45986e93ba" providerId="ADAL" clId="{69A001C8-4FAB-4681-8D82-CEBD050B14F3}" dt="2021-10-05T07:08:18.403" v="1381" actId="208"/>
        <pc:sldMkLst>
          <pc:docMk/>
          <pc:sldMk cId="1080662734" sldId="264"/>
        </pc:sldMkLst>
        <pc:spChg chg="mod">
          <ac:chgData name="Westergren, Lovisa" userId="4e8f20b1-5d7b-44e6-8160-7e45986e93ba" providerId="ADAL" clId="{69A001C8-4FAB-4681-8D82-CEBD050B14F3}" dt="2021-10-05T06:39:13.658" v="872" actId="255"/>
          <ac:spMkLst>
            <pc:docMk/>
            <pc:sldMk cId="1080662734" sldId="264"/>
            <ac:spMk id="2" creationId="{62B7006B-6D2E-4782-8D94-6BE02628B40E}"/>
          </ac:spMkLst>
        </pc:spChg>
        <pc:spChg chg="del">
          <ac:chgData name="Westergren, Lovisa" userId="4e8f20b1-5d7b-44e6-8160-7e45986e93ba" providerId="ADAL" clId="{69A001C8-4FAB-4681-8D82-CEBD050B14F3}" dt="2021-10-05T06:23:33.077" v="849"/>
          <ac:spMkLst>
            <pc:docMk/>
            <pc:sldMk cId="1080662734" sldId="264"/>
            <ac:spMk id="3" creationId="{06888E6D-BEFB-4E64-8436-E968CFAE94CB}"/>
          </ac:spMkLst>
        </pc:spChg>
        <pc:spChg chg="add del mod">
          <ac:chgData name="Westergren, Lovisa" userId="4e8f20b1-5d7b-44e6-8160-7e45986e93ba" providerId="ADAL" clId="{69A001C8-4FAB-4681-8D82-CEBD050B14F3}" dt="2021-10-05T06:52:00.392" v="878"/>
          <ac:spMkLst>
            <pc:docMk/>
            <pc:sldMk cId="1080662734" sldId="264"/>
            <ac:spMk id="5" creationId="{FFC27A4D-F9D1-48AD-B30A-E1A6DF68481B}"/>
          </ac:spMkLst>
        </pc:spChg>
        <pc:spChg chg="add del mod">
          <ac:chgData name="Westergren, Lovisa" userId="4e8f20b1-5d7b-44e6-8160-7e45986e93ba" providerId="ADAL" clId="{69A001C8-4FAB-4681-8D82-CEBD050B14F3}" dt="2021-10-05T06:59:04.172" v="888"/>
          <ac:spMkLst>
            <pc:docMk/>
            <pc:sldMk cId="1080662734" sldId="264"/>
            <ac:spMk id="6" creationId="{C8ECA88E-8D82-49FA-97BE-FE7ECE4B86F9}"/>
          </ac:spMkLst>
        </pc:spChg>
        <pc:spChg chg="add del mod">
          <ac:chgData name="Westergren, Lovisa" userId="4e8f20b1-5d7b-44e6-8160-7e45986e93ba" providerId="ADAL" clId="{69A001C8-4FAB-4681-8D82-CEBD050B14F3}" dt="2021-10-05T06:59:07.656" v="890"/>
          <ac:spMkLst>
            <pc:docMk/>
            <pc:sldMk cId="1080662734" sldId="264"/>
            <ac:spMk id="8" creationId="{32513A89-4C8C-4503-9B0E-09BED38DC0B9}"/>
          </ac:spMkLst>
        </pc:spChg>
        <pc:spChg chg="add mod">
          <ac:chgData name="Westergren, Lovisa" userId="4e8f20b1-5d7b-44e6-8160-7e45986e93ba" providerId="ADAL" clId="{69A001C8-4FAB-4681-8D82-CEBD050B14F3}" dt="2021-10-05T07:07:15.150" v="1373" actId="20577"/>
          <ac:spMkLst>
            <pc:docMk/>
            <pc:sldMk cId="1080662734" sldId="264"/>
            <ac:spMk id="10" creationId="{02E2C8D9-E680-4E61-BE4B-81299000D723}"/>
          </ac:spMkLst>
        </pc:spChg>
        <pc:picChg chg="add del mod">
          <ac:chgData name="Westergren, Lovisa" userId="4e8f20b1-5d7b-44e6-8160-7e45986e93ba" providerId="ADAL" clId="{69A001C8-4FAB-4681-8D82-CEBD050B14F3}" dt="2021-10-05T06:59:04.165" v="886" actId="478"/>
          <ac:picMkLst>
            <pc:docMk/>
            <pc:sldMk cId="1080662734" sldId="264"/>
            <ac:picMk id="4" creationId="{908E2211-C21E-47E7-8441-E08B49C77449}"/>
          </ac:picMkLst>
        </pc:picChg>
        <pc:picChg chg="add mod">
          <ac:chgData name="Westergren, Lovisa" userId="4e8f20b1-5d7b-44e6-8160-7e45986e93ba" providerId="ADAL" clId="{69A001C8-4FAB-4681-8D82-CEBD050B14F3}" dt="2021-10-05T06:59:24.376" v="893" actId="14100"/>
          <ac:picMkLst>
            <pc:docMk/>
            <pc:sldMk cId="1080662734" sldId="264"/>
            <ac:picMk id="9" creationId="{7212CCD3-C8B1-4156-ACFF-1BA65D631060}"/>
          </ac:picMkLst>
        </pc:picChg>
        <pc:cxnChg chg="add mod">
          <ac:chgData name="Westergren, Lovisa" userId="4e8f20b1-5d7b-44e6-8160-7e45986e93ba" providerId="ADAL" clId="{69A001C8-4FAB-4681-8D82-CEBD050B14F3}" dt="2021-10-05T07:07:30.910" v="1375" actId="208"/>
          <ac:cxnSpMkLst>
            <pc:docMk/>
            <pc:sldMk cId="1080662734" sldId="264"/>
            <ac:cxnSpMk id="12" creationId="{B8159E0A-CC38-48F2-BE8F-329B90CD89FD}"/>
          </ac:cxnSpMkLst>
        </pc:cxnChg>
        <pc:cxnChg chg="add mod">
          <ac:chgData name="Westergren, Lovisa" userId="4e8f20b1-5d7b-44e6-8160-7e45986e93ba" providerId="ADAL" clId="{69A001C8-4FAB-4681-8D82-CEBD050B14F3}" dt="2021-10-05T07:08:00.749" v="1377" actId="208"/>
          <ac:cxnSpMkLst>
            <pc:docMk/>
            <pc:sldMk cId="1080662734" sldId="264"/>
            <ac:cxnSpMk id="14" creationId="{433D472C-5CA6-40E6-B7D6-743D9864AF9B}"/>
          </ac:cxnSpMkLst>
        </pc:cxnChg>
        <pc:cxnChg chg="add mod">
          <ac:chgData name="Westergren, Lovisa" userId="4e8f20b1-5d7b-44e6-8160-7e45986e93ba" providerId="ADAL" clId="{69A001C8-4FAB-4681-8D82-CEBD050B14F3}" dt="2021-10-05T07:08:08.069" v="1379" actId="208"/>
          <ac:cxnSpMkLst>
            <pc:docMk/>
            <pc:sldMk cId="1080662734" sldId="264"/>
            <ac:cxnSpMk id="16" creationId="{8C67C194-C1AB-438B-9CE9-840269748ACB}"/>
          </ac:cxnSpMkLst>
        </pc:cxnChg>
        <pc:cxnChg chg="add mod">
          <ac:chgData name="Westergren, Lovisa" userId="4e8f20b1-5d7b-44e6-8160-7e45986e93ba" providerId="ADAL" clId="{69A001C8-4FAB-4681-8D82-CEBD050B14F3}" dt="2021-10-05T07:08:18.403" v="1381" actId="208"/>
          <ac:cxnSpMkLst>
            <pc:docMk/>
            <pc:sldMk cId="1080662734" sldId="264"/>
            <ac:cxnSpMk id="18" creationId="{C4C0D3BD-CE87-40C1-BBDD-F9D9BCA109BF}"/>
          </ac:cxnSpMkLst>
        </pc:cxnChg>
      </pc:sldChg>
      <pc:sldChg chg="addSp delSp modSp new mod">
        <pc:chgData name="Westergren, Lovisa" userId="4e8f20b1-5d7b-44e6-8160-7e45986e93ba" providerId="ADAL" clId="{69A001C8-4FAB-4681-8D82-CEBD050B14F3}" dt="2021-10-05T07:41:04.831" v="1763" actId="208"/>
        <pc:sldMkLst>
          <pc:docMk/>
          <pc:sldMk cId="514350531" sldId="265"/>
        </pc:sldMkLst>
        <pc:spChg chg="mod">
          <ac:chgData name="Westergren, Lovisa" userId="4e8f20b1-5d7b-44e6-8160-7e45986e93ba" providerId="ADAL" clId="{69A001C8-4FAB-4681-8D82-CEBD050B14F3}" dt="2021-10-05T07:12:57.090" v="1415" actId="255"/>
          <ac:spMkLst>
            <pc:docMk/>
            <pc:sldMk cId="514350531" sldId="265"/>
            <ac:spMk id="2" creationId="{8233B036-C819-44ED-9C4A-C163088FE327}"/>
          </ac:spMkLst>
        </pc:spChg>
        <pc:spChg chg="del mod">
          <ac:chgData name="Westergren, Lovisa" userId="4e8f20b1-5d7b-44e6-8160-7e45986e93ba" providerId="ADAL" clId="{69A001C8-4FAB-4681-8D82-CEBD050B14F3}" dt="2021-10-05T07:09:36.183" v="1384"/>
          <ac:spMkLst>
            <pc:docMk/>
            <pc:sldMk cId="514350531" sldId="265"/>
            <ac:spMk id="3" creationId="{756B75BC-57EF-4F2A-9ADA-81E54870C096}"/>
          </ac:spMkLst>
        </pc:spChg>
        <pc:spChg chg="add mod">
          <ac:chgData name="Westergren, Lovisa" userId="4e8f20b1-5d7b-44e6-8160-7e45986e93ba" providerId="ADAL" clId="{69A001C8-4FAB-4681-8D82-CEBD050B14F3}" dt="2021-10-05T07:40:53.663" v="1761" actId="20577"/>
          <ac:spMkLst>
            <pc:docMk/>
            <pc:sldMk cId="514350531" sldId="265"/>
            <ac:spMk id="6" creationId="{FBE681CB-DEAA-420D-B6D5-99AC15C520DC}"/>
          </ac:spMkLst>
        </pc:spChg>
        <pc:picChg chg="add mod">
          <ac:chgData name="Westergren, Lovisa" userId="4e8f20b1-5d7b-44e6-8160-7e45986e93ba" providerId="ADAL" clId="{69A001C8-4FAB-4681-8D82-CEBD050B14F3}" dt="2021-10-05T07:12:33.236" v="1394" actId="1076"/>
          <ac:picMkLst>
            <pc:docMk/>
            <pc:sldMk cId="514350531" sldId="265"/>
            <ac:picMk id="4" creationId="{6A638E03-C55B-4D21-AACC-001635CAE1C4}"/>
          </ac:picMkLst>
        </pc:picChg>
        <pc:picChg chg="add mod">
          <ac:chgData name="Westergren, Lovisa" userId="4e8f20b1-5d7b-44e6-8160-7e45986e93ba" providerId="ADAL" clId="{69A001C8-4FAB-4681-8D82-CEBD050B14F3}" dt="2021-10-05T07:12:28.731" v="1393" actId="1076"/>
          <ac:picMkLst>
            <pc:docMk/>
            <pc:sldMk cId="514350531" sldId="265"/>
            <ac:picMk id="5" creationId="{EFA4F737-AF7D-4B56-92C2-8140963DD885}"/>
          </ac:picMkLst>
        </pc:picChg>
        <pc:cxnChg chg="add mod">
          <ac:chgData name="Westergren, Lovisa" userId="4e8f20b1-5d7b-44e6-8160-7e45986e93ba" providerId="ADAL" clId="{69A001C8-4FAB-4681-8D82-CEBD050B14F3}" dt="2021-10-05T07:39:23.778" v="1722" actId="208"/>
          <ac:cxnSpMkLst>
            <pc:docMk/>
            <pc:sldMk cId="514350531" sldId="265"/>
            <ac:cxnSpMk id="8" creationId="{42C540A4-C133-41E1-9B1C-37D4EDCC7DAE}"/>
          </ac:cxnSpMkLst>
        </pc:cxnChg>
        <pc:cxnChg chg="add mod">
          <ac:chgData name="Westergren, Lovisa" userId="4e8f20b1-5d7b-44e6-8160-7e45986e93ba" providerId="ADAL" clId="{69A001C8-4FAB-4681-8D82-CEBD050B14F3}" dt="2021-10-05T07:39:42.933" v="1724" actId="208"/>
          <ac:cxnSpMkLst>
            <pc:docMk/>
            <pc:sldMk cId="514350531" sldId="265"/>
            <ac:cxnSpMk id="10" creationId="{B924C01B-FE2A-4DAA-AB70-6B4BC79B6B04}"/>
          </ac:cxnSpMkLst>
        </pc:cxnChg>
        <pc:cxnChg chg="add mod">
          <ac:chgData name="Westergren, Lovisa" userId="4e8f20b1-5d7b-44e6-8160-7e45986e93ba" providerId="ADAL" clId="{69A001C8-4FAB-4681-8D82-CEBD050B14F3}" dt="2021-10-05T07:40:00.377" v="1726" actId="208"/>
          <ac:cxnSpMkLst>
            <pc:docMk/>
            <pc:sldMk cId="514350531" sldId="265"/>
            <ac:cxnSpMk id="12" creationId="{F8079613-A97E-4F9A-AA9D-1D921EFD263B}"/>
          </ac:cxnSpMkLst>
        </pc:cxnChg>
        <pc:cxnChg chg="add del">
          <ac:chgData name="Westergren, Lovisa" userId="4e8f20b1-5d7b-44e6-8160-7e45986e93ba" providerId="ADAL" clId="{69A001C8-4FAB-4681-8D82-CEBD050B14F3}" dt="2021-10-05T07:40:49.817" v="1759" actId="11529"/>
          <ac:cxnSpMkLst>
            <pc:docMk/>
            <pc:sldMk cId="514350531" sldId="265"/>
            <ac:cxnSpMk id="14" creationId="{61789EB5-8ABA-4A2A-994A-FF32A1EE26D7}"/>
          </ac:cxnSpMkLst>
        </pc:cxnChg>
        <pc:cxnChg chg="add mod">
          <ac:chgData name="Westergren, Lovisa" userId="4e8f20b1-5d7b-44e6-8160-7e45986e93ba" providerId="ADAL" clId="{69A001C8-4FAB-4681-8D82-CEBD050B14F3}" dt="2021-10-05T07:41:04.831" v="1763" actId="208"/>
          <ac:cxnSpMkLst>
            <pc:docMk/>
            <pc:sldMk cId="514350531" sldId="265"/>
            <ac:cxnSpMk id="16" creationId="{97EF3CD1-9B90-496C-BB4A-9237CE8760E3}"/>
          </ac:cxnSpMkLst>
        </pc:cxnChg>
      </pc:sldChg>
      <pc:sldChg chg="addSp delSp modSp new mod">
        <pc:chgData name="Westergren, Lovisa" userId="4e8f20b1-5d7b-44e6-8160-7e45986e93ba" providerId="ADAL" clId="{69A001C8-4FAB-4681-8D82-CEBD050B14F3}" dt="2021-10-05T08:00:12.888" v="2454" actId="20577"/>
        <pc:sldMkLst>
          <pc:docMk/>
          <pc:sldMk cId="2127717733" sldId="266"/>
        </pc:sldMkLst>
        <pc:spChg chg="mod">
          <ac:chgData name="Westergren, Lovisa" userId="4e8f20b1-5d7b-44e6-8160-7e45986e93ba" providerId="ADAL" clId="{69A001C8-4FAB-4681-8D82-CEBD050B14F3}" dt="2021-10-05T07:46:40.217" v="1780" actId="255"/>
          <ac:spMkLst>
            <pc:docMk/>
            <pc:sldMk cId="2127717733" sldId="266"/>
            <ac:spMk id="2" creationId="{FBE9DE05-DA2F-44F2-A155-9562FD5B62DC}"/>
          </ac:spMkLst>
        </pc:spChg>
        <pc:spChg chg="del">
          <ac:chgData name="Westergren, Lovisa" userId="4e8f20b1-5d7b-44e6-8160-7e45986e93ba" providerId="ADAL" clId="{69A001C8-4FAB-4681-8D82-CEBD050B14F3}" dt="2021-10-05T07:45:58.856" v="1765" actId="931"/>
          <ac:spMkLst>
            <pc:docMk/>
            <pc:sldMk cId="2127717733" sldId="266"/>
            <ac:spMk id="3" creationId="{9394D3EE-D5C1-4695-80F1-CAD443D10BE7}"/>
          </ac:spMkLst>
        </pc:spChg>
        <pc:spChg chg="add mod">
          <ac:chgData name="Westergren, Lovisa" userId="4e8f20b1-5d7b-44e6-8160-7e45986e93ba" providerId="ADAL" clId="{69A001C8-4FAB-4681-8D82-CEBD050B14F3}" dt="2021-10-05T08:00:12.888" v="2454" actId="20577"/>
          <ac:spMkLst>
            <pc:docMk/>
            <pc:sldMk cId="2127717733" sldId="266"/>
            <ac:spMk id="6" creationId="{5C40799C-00F9-4754-9670-550578A71BAA}"/>
          </ac:spMkLst>
        </pc:spChg>
        <pc:picChg chg="add mod">
          <ac:chgData name="Westergren, Lovisa" userId="4e8f20b1-5d7b-44e6-8160-7e45986e93ba" providerId="ADAL" clId="{69A001C8-4FAB-4681-8D82-CEBD050B14F3}" dt="2021-10-05T07:54:26.990" v="2400" actId="1076"/>
          <ac:picMkLst>
            <pc:docMk/>
            <pc:sldMk cId="2127717733" sldId="266"/>
            <ac:picMk id="5" creationId="{28AE6DF7-70AA-4791-9EFB-CB6FC8E104E6}"/>
          </ac:picMkLst>
        </pc:picChg>
        <pc:cxnChg chg="add mod">
          <ac:chgData name="Westergren, Lovisa" userId="4e8f20b1-5d7b-44e6-8160-7e45986e93ba" providerId="ADAL" clId="{69A001C8-4FAB-4681-8D82-CEBD050B14F3}" dt="2021-10-05T07:54:57.730" v="2403" actId="208"/>
          <ac:cxnSpMkLst>
            <pc:docMk/>
            <pc:sldMk cId="2127717733" sldId="266"/>
            <ac:cxnSpMk id="8" creationId="{942CA284-12AD-4761-AF4B-0BDBE60B0747}"/>
          </ac:cxnSpMkLst>
        </pc:cxnChg>
        <pc:cxnChg chg="add mod">
          <ac:chgData name="Westergren, Lovisa" userId="4e8f20b1-5d7b-44e6-8160-7e45986e93ba" providerId="ADAL" clId="{69A001C8-4FAB-4681-8D82-CEBD050B14F3}" dt="2021-10-05T07:57:41.171" v="2405" actId="208"/>
          <ac:cxnSpMkLst>
            <pc:docMk/>
            <pc:sldMk cId="2127717733" sldId="266"/>
            <ac:cxnSpMk id="10" creationId="{F32AAA46-3EC5-4A5D-87E8-F1CCACD184C6}"/>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72AF3-41CC-44CD-96AA-B8EA00C6A7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id="{F2A72E26-63F6-4F7E-8686-DE9473F230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id="{8F774207-253A-4946-9681-1BA763E60548}"/>
              </a:ext>
            </a:extLst>
          </p:cNvPr>
          <p:cNvSpPr>
            <a:spLocks noGrp="1"/>
          </p:cNvSpPr>
          <p:nvPr>
            <p:ph type="dt" sz="half" idx="10"/>
          </p:nvPr>
        </p:nvSpPr>
        <p:spPr/>
        <p:txBody>
          <a:bodyPr/>
          <a:lstStyle/>
          <a:p>
            <a:fld id="{265A5B1C-67BC-48C6-B6AF-B52A873B6C73}" type="datetimeFigureOut">
              <a:rPr lang="sv-SE" smtClean="0"/>
              <a:t>2021-10-05</a:t>
            </a:fld>
            <a:endParaRPr lang="sv-SE"/>
          </a:p>
        </p:txBody>
      </p:sp>
      <p:sp>
        <p:nvSpPr>
          <p:cNvPr id="5" name="Footer Placeholder 4">
            <a:extLst>
              <a:ext uri="{FF2B5EF4-FFF2-40B4-BE49-F238E27FC236}">
                <a16:creationId xmlns:a16="http://schemas.microsoft.com/office/drawing/2014/main" id="{20A0DCF2-C13B-4E28-A217-414E68215249}"/>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31DF0A47-C2F0-475E-929B-E3DBD5FAC7DE}"/>
              </a:ext>
            </a:extLst>
          </p:cNvPr>
          <p:cNvSpPr>
            <a:spLocks noGrp="1"/>
          </p:cNvSpPr>
          <p:nvPr>
            <p:ph type="sldNum" sz="quarter" idx="12"/>
          </p:nvPr>
        </p:nvSpPr>
        <p:spPr/>
        <p:txBody>
          <a:bodyPr/>
          <a:lstStyle/>
          <a:p>
            <a:fld id="{14C60F30-25A9-4A2A-A0F0-AF055AB7BDEC}" type="slidenum">
              <a:rPr lang="sv-SE" smtClean="0"/>
              <a:t>‹#›</a:t>
            </a:fld>
            <a:endParaRPr lang="sv-SE"/>
          </a:p>
        </p:txBody>
      </p:sp>
    </p:spTree>
    <p:extLst>
      <p:ext uri="{BB962C8B-B14F-4D97-AF65-F5344CB8AC3E}">
        <p14:creationId xmlns:p14="http://schemas.microsoft.com/office/powerpoint/2010/main" val="239821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2C9E8-5584-45C6-9992-8DC39F8B996E}"/>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C4D6A41C-C9C6-4662-B2C4-E1DF7959AD1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AAAA275D-58DE-4FE8-BCF3-E67DA79ED9C2}"/>
              </a:ext>
            </a:extLst>
          </p:cNvPr>
          <p:cNvSpPr>
            <a:spLocks noGrp="1"/>
          </p:cNvSpPr>
          <p:nvPr>
            <p:ph type="dt" sz="half" idx="10"/>
          </p:nvPr>
        </p:nvSpPr>
        <p:spPr/>
        <p:txBody>
          <a:bodyPr/>
          <a:lstStyle/>
          <a:p>
            <a:fld id="{265A5B1C-67BC-48C6-B6AF-B52A873B6C73}" type="datetimeFigureOut">
              <a:rPr lang="sv-SE" smtClean="0"/>
              <a:t>2021-10-05</a:t>
            </a:fld>
            <a:endParaRPr lang="sv-SE"/>
          </a:p>
        </p:txBody>
      </p:sp>
      <p:sp>
        <p:nvSpPr>
          <p:cNvPr id="5" name="Footer Placeholder 4">
            <a:extLst>
              <a:ext uri="{FF2B5EF4-FFF2-40B4-BE49-F238E27FC236}">
                <a16:creationId xmlns:a16="http://schemas.microsoft.com/office/drawing/2014/main" id="{D7415481-4B45-4251-AB13-5FA001F6E23E}"/>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C20F1641-543D-4C4E-B347-1E94C1095045}"/>
              </a:ext>
            </a:extLst>
          </p:cNvPr>
          <p:cNvSpPr>
            <a:spLocks noGrp="1"/>
          </p:cNvSpPr>
          <p:nvPr>
            <p:ph type="sldNum" sz="quarter" idx="12"/>
          </p:nvPr>
        </p:nvSpPr>
        <p:spPr/>
        <p:txBody>
          <a:bodyPr/>
          <a:lstStyle/>
          <a:p>
            <a:fld id="{14C60F30-25A9-4A2A-A0F0-AF055AB7BDEC}" type="slidenum">
              <a:rPr lang="sv-SE" smtClean="0"/>
              <a:t>‹#›</a:t>
            </a:fld>
            <a:endParaRPr lang="sv-SE"/>
          </a:p>
        </p:txBody>
      </p:sp>
    </p:spTree>
    <p:extLst>
      <p:ext uri="{BB962C8B-B14F-4D97-AF65-F5344CB8AC3E}">
        <p14:creationId xmlns:p14="http://schemas.microsoft.com/office/powerpoint/2010/main" val="1465268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345239-E98E-456D-A087-190167EABB5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33242B7D-FA8D-46D0-BE45-191AAA46958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EDF4BAA5-11B0-4D24-B294-16AC206EC24E}"/>
              </a:ext>
            </a:extLst>
          </p:cNvPr>
          <p:cNvSpPr>
            <a:spLocks noGrp="1"/>
          </p:cNvSpPr>
          <p:nvPr>
            <p:ph type="dt" sz="half" idx="10"/>
          </p:nvPr>
        </p:nvSpPr>
        <p:spPr/>
        <p:txBody>
          <a:bodyPr/>
          <a:lstStyle/>
          <a:p>
            <a:fld id="{265A5B1C-67BC-48C6-B6AF-B52A873B6C73}" type="datetimeFigureOut">
              <a:rPr lang="sv-SE" smtClean="0"/>
              <a:t>2021-10-05</a:t>
            </a:fld>
            <a:endParaRPr lang="sv-SE"/>
          </a:p>
        </p:txBody>
      </p:sp>
      <p:sp>
        <p:nvSpPr>
          <p:cNvPr id="5" name="Footer Placeholder 4">
            <a:extLst>
              <a:ext uri="{FF2B5EF4-FFF2-40B4-BE49-F238E27FC236}">
                <a16:creationId xmlns:a16="http://schemas.microsoft.com/office/drawing/2014/main" id="{9041D5CC-0C87-44D3-BC8B-A29602986BD0}"/>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509B40B2-E529-406D-864B-D55917A2ADFA}"/>
              </a:ext>
            </a:extLst>
          </p:cNvPr>
          <p:cNvSpPr>
            <a:spLocks noGrp="1"/>
          </p:cNvSpPr>
          <p:nvPr>
            <p:ph type="sldNum" sz="quarter" idx="12"/>
          </p:nvPr>
        </p:nvSpPr>
        <p:spPr/>
        <p:txBody>
          <a:bodyPr/>
          <a:lstStyle/>
          <a:p>
            <a:fld id="{14C60F30-25A9-4A2A-A0F0-AF055AB7BDEC}" type="slidenum">
              <a:rPr lang="sv-SE" smtClean="0"/>
              <a:t>‹#›</a:t>
            </a:fld>
            <a:endParaRPr lang="sv-SE"/>
          </a:p>
        </p:txBody>
      </p:sp>
    </p:spTree>
    <p:extLst>
      <p:ext uri="{BB962C8B-B14F-4D97-AF65-F5344CB8AC3E}">
        <p14:creationId xmlns:p14="http://schemas.microsoft.com/office/powerpoint/2010/main" val="427904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125B1-9DB6-41A0-896E-D5B32AEE28FF}"/>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FF8701CB-E429-4BAD-8EFD-21B6E922AB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A11E5228-2D6F-4865-A758-BD13760A3B47}"/>
              </a:ext>
            </a:extLst>
          </p:cNvPr>
          <p:cNvSpPr>
            <a:spLocks noGrp="1"/>
          </p:cNvSpPr>
          <p:nvPr>
            <p:ph type="dt" sz="half" idx="10"/>
          </p:nvPr>
        </p:nvSpPr>
        <p:spPr/>
        <p:txBody>
          <a:bodyPr/>
          <a:lstStyle/>
          <a:p>
            <a:fld id="{265A5B1C-67BC-48C6-B6AF-B52A873B6C73}" type="datetimeFigureOut">
              <a:rPr lang="sv-SE" smtClean="0"/>
              <a:t>2021-10-05</a:t>
            </a:fld>
            <a:endParaRPr lang="sv-SE"/>
          </a:p>
        </p:txBody>
      </p:sp>
      <p:sp>
        <p:nvSpPr>
          <p:cNvPr id="5" name="Footer Placeholder 4">
            <a:extLst>
              <a:ext uri="{FF2B5EF4-FFF2-40B4-BE49-F238E27FC236}">
                <a16:creationId xmlns:a16="http://schemas.microsoft.com/office/drawing/2014/main" id="{2FFEF04A-CAB1-4159-8FD5-C0142A6752EE}"/>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E863CDC8-8E4E-44CB-AC68-988EA3C3C9DB}"/>
              </a:ext>
            </a:extLst>
          </p:cNvPr>
          <p:cNvSpPr>
            <a:spLocks noGrp="1"/>
          </p:cNvSpPr>
          <p:nvPr>
            <p:ph type="sldNum" sz="quarter" idx="12"/>
          </p:nvPr>
        </p:nvSpPr>
        <p:spPr/>
        <p:txBody>
          <a:bodyPr/>
          <a:lstStyle/>
          <a:p>
            <a:fld id="{14C60F30-25A9-4A2A-A0F0-AF055AB7BDEC}" type="slidenum">
              <a:rPr lang="sv-SE" smtClean="0"/>
              <a:t>‹#›</a:t>
            </a:fld>
            <a:endParaRPr lang="sv-SE"/>
          </a:p>
        </p:txBody>
      </p:sp>
    </p:spTree>
    <p:extLst>
      <p:ext uri="{BB962C8B-B14F-4D97-AF65-F5344CB8AC3E}">
        <p14:creationId xmlns:p14="http://schemas.microsoft.com/office/powerpoint/2010/main" val="2464444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EF219-1155-433E-A648-DFFB8DDA42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id="{490C26D6-D499-4631-AD71-08DBA6B8B4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451ED8-AE3B-49E3-AA24-8DE575A07CDA}"/>
              </a:ext>
            </a:extLst>
          </p:cNvPr>
          <p:cNvSpPr>
            <a:spLocks noGrp="1"/>
          </p:cNvSpPr>
          <p:nvPr>
            <p:ph type="dt" sz="half" idx="10"/>
          </p:nvPr>
        </p:nvSpPr>
        <p:spPr/>
        <p:txBody>
          <a:bodyPr/>
          <a:lstStyle/>
          <a:p>
            <a:fld id="{265A5B1C-67BC-48C6-B6AF-B52A873B6C73}" type="datetimeFigureOut">
              <a:rPr lang="sv-SE" smtClean="0"/>
              <a:t>2021-10-05</a:t>
            </a:fld>
            <a:endParaRPr lang="sv-SE"/>
          </a:p>
        </p:txBody>
      </p:sp>
      <p:sp>
        <p:nvSpPr>
          <p:cNvPr id="5" name="Footer Placeholder 4">
            <a:extLst>
              <a:ext uri="{FF2B5EF4-FFF2-40B4-BE49-F238E27FC236}">
                <a16:creationId xmlns:a16="http://schemas.microsoft.com/office/drawing/2014/main" id="{5ADFCADD-038E-4F42-94DE-609CE7C99FF9}"/>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7FA54043-CB36-407A-8563-0539153ACB66}"/>
              </a:ext>
            </a:extLst>
          </p:cNvPr>
          <p:cNvSpPr>
            <a:spLocks noGrp="1"/>
          </p:cNvSpPr>
          <p:nvPr>
            <p:ph type="sldNum" sz="quarter" idx="12"/>
          </p:nvPr>
        </p:nvSpPr>
        <p:spPr/>
        <p:txBody>
          <a:bodyPr/>
          <a:lstStyle/>
          <a:p>
            <a:fld id="{14C60F30-25A9-4A2A-A0F0-AF055AB7BDEC}" type="slidenum">
              <a:rPr lang="sv-SE" smtClean="0"/>
              <a:t>‹#›</a:t>
            </a:fld>
            <a:endParaRPr lang="sv-SE"/>
          </a:p>
        </p:txBody>
      </p:sp>
    </p:spTree>
    <p:extLst>
      <p:ext uri="{BB962C8B-B14F-4D97-AF65-F5344CB8AC3E}">
        <p14:creationId xmlns:p14="http://schemas.microsoft.com/office/powerpoint/2010/main" val="3803436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B92EF-16F1-4B9E-9431-423708222CB3}"/>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42AD16FA-DF9C-4200-977B-E5DBC66BD16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id="{F4533579-87E4-48FD-AFA0-210B5C9202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id="{EB58A597-DB8A-4675-BC80-191AE67D5BFE}"/>
              </a:ext>
            </a:extLst>
          </p:cNvPr>
          <p:cNvSpPr>
            <a:spLocks noGrp="1"/>
          </p:cNvSpPr>
          <p:nvPr>
            <p:ph type="dt" sz="half" idx="10"/>
          </p:nvPr>
        </p:nvSpPr>
        <p:spPr/>
        <p:txBody>
          <a:bodyPr/>
          <a:lstStyle/>
          <a:p>
            <a:fld id="{265A5B1C-67BC-48C6-B6AF-B52A873B6C73}" type="datetimeFigureOut">
              <a:rPr lang="sv-SE" smtClean="0"/>
              <a:t>2021-10-05</a:t>
            </a:fld>
            <a:endParaRPr lang="sv-SE"/>
          </a:p>
        </p:txBody>
      </p:sp>
      <p:sp>
        <p:nvSpPr>
          <p:cNvPr id="6" name="Footer Placeholder 5">
            <a:extLst>
              <a:ext uri="{FF2B5EF4-FFF2-40B4-BE49-F238E27FC236}">
                <a16:creationId xmlns:a16="http://schemas.microsoft.com/office/drawing/2014/main" id="{F1694622-77E0-41FC-AEB0-4EF8126A31F2}"/>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531AA9FA-474B-49B1-AA7A-D01E02D2DFDD}"/>
              </a:ext>
            </a:extLst>
          </p:cNvPr>
          <p:cNvSpPr>
            <a:spLocks noGrp="1"/>
          </p:cNvSpPr>
          <p:nvPr>
            <p:ph type="sldNum" sz="quarter" idx="12"/>
          </p:nvPr>
        </p:nvSpPr>
        <p:spPr/>
        <p:txBody>
          <a:bodyPr/>
          <a:lstStyle/>
          <a:p>
            <a:fld id="{14C60F30-25A9-4A2A-A0F0-AF055AB7BDEC}" type="slidenum">
              <a:rPr lang="sv-SE" smtClean="0"/>
              <a:t>‹#›</a:t>
            </a:fld>
            <a:endParaRPr lang="sv-SE"/>
          </a:p>
        </p:txBody>
      </p:sp>
    </p:spTree>
    <p:extLst>
      <p:ext uri="{BB962C8B-B14F-4D97-AF65-F5344CB8AC3E}">
        <p14:creationId xmlns:p14="http://schemas.microsoft.com/office/powerpoint/2010/main" val="4125260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6290D-81CE-4E48-8E17-58ECC21A69A5}"/>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id="{C6D60E51-863D-4201-BA9A-A7DD7197D1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921DF0A-9FC0-494C-8D4E-2DC4760F564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id="{E84AAE08-468C-4063-859D-3F8FDBF41E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657774-6B65-4F12-9777-2B962829A98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id="{8D8CFB37-8EE2-42AD-9E50-873036D7D2BF}"/>
              </a:ext>
            </a:extLst>
          </p:cNvPr>
          <p:cNvSpPr>
            <a:spLocks noGrp="1"/>
          </p:cNvSpPr>
          <p:nvPr>
            <p:ph type="dt" sz="half" idx="10"/>
          </p:nvPr>
        </p:nvSpPr>
        <p:spPr/>
        <p:txBody>
          <a:bodyPr/>
          <a:lstStyle/>
          <a:p>
            <a:fld id="{265A5B1C-67BC-48C6-B6AF-B52A873B6C73}" type="datetimeFigureOut">
              <a:rPr lang="sv-SE" smtClean="0"/>
              <a:t>2021-10-05</a:t>
            </a:fld>
            <a:endParaRPr lang="sv-SE"/>
          </a:p>
        </p:txBody>
      </p:sp>
      <p:sp>
        <p:nvSpPr>
          <p:cNvPr id="8" name="Footer Placeholder 7">
            <a:extLst>
              <a:ext uri="{FF2B5EF4-FFF2-40B4-BE49-F238E27FC236}">
                <a16:creationId xmlns:a16="http://schemas.microsoft.com/office/drawing/2014/main" id="{F318D542-D7F0-4816-A212-70DD53356BA5}"/>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C9585F80-451F-4F65-B9E2-4C334704B40C}"/>
              </a:ext>
            </a:extLst>
          </p:cNvPr>
          <p:cNvSpPr>
            <a:spLocks noGrp="1"/>
          </p:cNvSpPr>
          <p:nvPr>
            <p:ph type="sldNum" sz="quarter" idx="12"/>
          </p:nvPr>
        </p:nvSpPr>
        <p:spPr/>
        <p:txBody>
          <a:bodyPr/>
          <a:lstStyle/>
          <a:p>
            <a:fld id="{14C60F30-25A9-4A2A-A0F0-AF055AB7BDEC}" type="slidenum">
              <a:rPr lang="sv-SE" smtClean="0"/>
              <a:t>‹#›</a:t>
            </a:fld>
            <a:endParaRPr lang="sv-SE"/>
          </a:p>
        </p:txBody>
      </p:sp>
    </p:spTree>
    <p:extLst>
      <p:ext uri="{BB962C8B-B14F-4D97-AF65-F5344CB8AC3E}">
        <p14:creationId xmlns:p14="http://schemas.microsoft.com/office/powerpoint/2010/main" val="3061376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EDBE5-5484-4B8F-90F3-D10F7D8F4761}"/>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id="{AF723EFD-7D15-48FA-AF83-8C14715AB69B}"/>
              </a:ext>
            </a:extLst>
          </p:cNvPr>
          <p:cNvSpPr>
            <a:spLocks noGrp="1"/>
          </p:cNvSpPr>
          <p:nvPr>
            <p:ph type="dt" sz="half" idx="10"/>
          </p:nvPr>
        </p:nvSpPr>
        <p:spPr/>
        <p:txBody>
          <a:bodyPr/>
          <a:lstStyle/>
          <a:p>
            <a:fld id="{265A5B1C-67BC-48C6-B6AF-B52A873B6C73}" type="datetimeFigureOut">
              <a:rPr lang="sv-SE" smtClean="0"/>
              <a:t>2021-10-05</a:t>
            </a:fld>
            <a:endParaRPr lang="sv-SE"/>
          </a:p>
        </p:txBody>
      </p:sp>
      <p:sp>
        <p:nvSpPr>
          <p:cNvPr id="4" name="Footer Placeholder 3">
            <a:extLst>
              <a:ext uri="{FF2B5EF4-FFF2-40B4-BE49-F238E27FC236}">
                <a16:creationId xmlns:a16="http://schemas.microsoft.com/office/drawing/2014/main" id="{BB178F01-80D5-4438-8DB3-EE8428E1D2BC}"/>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E2499354-A4FD-4265-8F1C-658DC7310CE7}"/>
              </a:ext>
            </a:extLst>
          </p:cNvPr>
          <p:cNvSpPr>
            <a:spLocks noGrp="1"/>
          </p:cNvSpPr>
          <p:nvPr>
            <p:ph type="sldNum" sz="quarter" idx="12"/>
          </p:nvPr>
        </p:nvSpPr>
        <p:spPr/>
        <p:txBody>
          <a:bodyPr/>
          <a:lstStyle/>
          <a:p>
            <a:fld id="{14C60F30-25A9-4A2A-A0F0-AF055AB7BDEC}" type="slidenum">
              <a:rPr lang="sv-SE" smtClean="0"/>
              <a:t>‹#›</a:t>
            </a:fld>
            <a:endParaRPr lang="sv-SE"/>
          </a:p>
        </p:txBody>
      </p:sp>
    </p:spTree>
    <p:extLst>
      <p:ext uri="{BB962C8B-B14F-4D97-AF65-F5344CB8AC3E}">
        <p14:creationId xmlns:p14="http://schemas.microsoft.com/office/powerpoint/2010/main" val="204383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4E7E53-BCAB-4C4C-B7EA-6C432951B6A6}"/>
              </a:ext>
            </a:extLst>
          </p:cNvPr>
          <p:cNvSpPr>
            <a:spLocks noGrp="1"/>
          </p:cNvSpPr>
          <p:nvPr>
            <p:ph type="dt" sz="half" idx="10"/>
          </p:nvPr>
        </p:nvSpPr>
        <p:spPr/>
        <p:txBody>
          <a:bodyPr/>
          <a:lstStyle/>
          <a:p>
            <a:fld id="{265A5B1C-67BC-48C6-B6AF-B52A873B6C73}" type="datetimeFigureOut">
              <a:rPr lang="sv-SE" smtClean="0"/>
              <a:t>2021-10-05</a:t>
            </a:fld>
            <a:endParaRPr lang="sv-SE"/>
          </a:p>
        </p:txBody>
      </p:sp>
      <p:sp>
        <p:nvSpPr>
          <p:cNvPr id="3" name="Footer Placeholder 2">
            <a:extLst>
              <a:ext uri="{FF2B5EF4-FFF2-40B4-BE49-F238E27FC236}">
                <a16:creationId xmlns:a16="http://schemas.microsoft.com/office/drawing/2014/main" id="{DE43803B-D969-4730-B003-B0EFA7F72191}"/>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F9C859C0-E9EE-425F-9290-A13D4C72D59B}"/>
              </a:ext>
            </a:extLst>
          </p:cNvPr>
          <p:cNvSpPr>
            <a:spLocks noGrp="1"/>
          </p:cNvSpPr>
          <p:nvPr>
            <p:ph type="sldNum" sz="quarter" idx="12"/>
          </p:nvPr>
        </p:nvSpPr>
        <p:spPr/>
        <p:txBody>
          <a:bodyPr/>
          <a:lstStyle/>
          <a:p>
            <a:fld id="{14C60F30-25A9-4A2A-A0F0-AF055AB7BDEC}" type="slidenum">
              <a:rPr lang="sv-SE" smtClean="0"/>
              <a:t>‹#›</a:t>
            </a:fld>
            <a:endParaRPr lang="sv-SE"/>
          </a:p>
        </p:txBody>
      </p:sp>
    </p:spTree>
    <p:extLst>
      <p:ext uri="{BB962C8B-B14F-4D97-AF65-F5344CB8AC3E}">
        <p14:creationId xmlns:p14="http://schemas.microsoft.com/office/powerpoint/2010/main" val="363488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9E596-79B5-46DE-8D6B-1DF4C52223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id="{F95B240D-BD6B-416B-B7DD-EBA2615683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id="{652C989F-7492-455F-92AD-E28D8581DB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761485-1BAA-41BC-B7BE-417FDD4380D8}"/>
              </a:ext>
            </a:extLst>
          </p:cNvPr>
          <p:cNvSpPr>
            <a:spLocks noGrp="1"/>
          </p:cNvSpPr>
          <p:nvPr>
            <p:ph type="dt" sz="half" idx="10"/>
          </p:nvPr>
        </p:nvSpPr>
        <p:spPr/>
        <p:txBody>
          <a:bodyPr/>
          <a:lstStyle/>
          <a:p>
            <a:fld id="{265A5B1C-67BC-48C6-B6AF-B52A873B6C73}" type="datetimeFigureOut">
              <a:rPr lang="sv-SE" smtClean="0"/>
              <a:t>2021-10-05</a:t>
            </a:fld>
            <a:endParaRPr lang="sv-SE"/>
          </a:p>
        </p:txBody>
      </p:sp>
      <p:sp>
        <p:nvSpPr>
          <p:cNvPr id="6" name="Footer Placeholder 5">
            <a:extLst>
              <a:ext uri="{FF2B5EF4-FFF2-40B4-BE49-F238E27FC236}">
                <a16:creationId xmlns:a16="http://schemas.microsoft.com/office/drawing/2014/main" id="{22E1A092-66E3-4C40-81B9-BCB7246053A0}"/>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7F19F641-F2A6-4AE8-B2BD-82101EB71A2C}"/>
              </a:ext>
            </a:extLst>
          </p:cNvPr>
          <p:cNvSpPr>
            <a:spLocks noGrp="1"/>
          </p:cNvSpPr>
          <p:nvPr>
            <p:ph type="sldNum" sz="quarter" idx="12"/>
          </p:nvPr>
        </p:nvSpPr>
        <p:spPr/>
        <p:txBody>
          <a:bodyPr/>
          <a:lstStyle/>
          <a:p>
            <a:fld id="{14C60F30-25A9-4A2A-A0F0-AF055AB7BDEC}" type="slidenum">
              <a:rPr lang="sv-SE" smtClean="0"/>
              <a:t>‹#›</a:t>
            </a:fld>
            <a:endParaRPr lang="sv-SE"/>
          </a:p>
        </p:txBody>
      </p:sp>
    </p:spTree>
    <p:extLst>
      <p:ext uri="{BB962C8B-B14F-4D97-AF65-F5344CB8AC3E}">
        <p14:creationId xmlns:p14="http://schemas.microsoft.com/office/powerpoint/2010/main" val="1671780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477EB-A85A-44CB-A625-35545A0336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id="{F0857C6A-DB42-47D7-9775-3B2861363B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id="{2623C991-8925-467F-82CC-0ECCFFA8B4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69B8D1-D7A1-42C4-8420-23DB0A9F4C49}"/>
              </a:ext>
            </a:extLst>
          </p:cNvPr>
          <p:cNvSpPr>
            <a:spLocks noGrp="1"/>
          </p:cNvSpPr>
          <p:nvPr>
            <p:ph type="dt" sz="half" idx="10"/>
          </p:nvPr>
        </p:nvSpPr>
        <p:spPr/>
        <p:txBody>
          <a:bodyPr/>
          <a:lstStyle/>
          <a:p>
            <a:fld id="{265A5B1C-67BC-48C6-B6AF-B52A873B6C73}" type="datetimeFigureOut">
              <a:rPr lang="sv-SE" smtClean="0"/>
              <a:t>2021-10-05</a:t>
            </a:fld>
            <a:endParaRPr lang="sv-SE"/>
          </a:p>
        </p:txBody>
      </p:sp>
      <p:sp>
        <p:nvSpPr>
          <p:cNvPr id="6" name="Footer Placeholder 5">
            <a:extLst>
              <a:ext uri="{FF2B5EF4-FFF2-40B4-BE49-F238E27FC236}">
                <a16:creationId xmlns:a16="http://schemas.microsoft.com/office/drawing/2014/main" id="{622F7423-024F-4918-92DE-16F7EABDDD93}"/>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50D700B6-9FF3-4156-84AA-A761ED625DCF}"/>
              </a:ext>
            </a:extLst>
          </p:cNvPr>
          <p:cNvSpPr>
            <a:spLocks noGrp="1"/>
          </p:cNvSpPr>
          <p:nvPr>
            <p:ph type="sldNum" sz="quarter" idx="12"/>
          </p:nvPr>
        </p:nvSpPr>
        <p:spPr/>
        <p:txBody>
          <a:bodyPr/>
          <a:lstStyle/>
          <a:p>
            <a:fld id="{14C60F30-25A9-4A2A-A0F0-AF055AB7BDEC}" type="slidenum">
              <a:rPr lang="sv-SE" smtClean="0"/>
              <a:t>‹#›</a:t>
            </a:fld>
            <a:endParaRPr lang="sv-SE"/>
          </a:p>
        </p:txBody>
      </p:sp>
    </p:spTree>
    <p:extLst>
      <p:ext uri="{BB962C8B-B14F-4D97-AF65-F5344CB8AC3E}">
        <p14:creationId xmlns:p14="http://schemas.microsoft.com/office/powerpoint/2010/main" val="3936152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3D9E4C-CAC7-4928-BA6F-3E6496C864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id="{9CF23E64-A17D-409D-9519-9005A217A1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DA6360DE-5E54-4BF3-8759-98CA457C5B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5A5B1C-67BC-48C6-B6AF-B52A873B6C73}" type="datetimeFigureOut">
              <a:rPr lang="sv-SE" smtClean="0"/>
              <a:t>2021-10-05</a:t>
            </a:fld>
            <a:endParaRPr lang="sv-SE"/>
          </a:p>
        </p:txBody>
      </p:sp>
      <p:sp>
        <p:nvSpPr>
          <p:cNvPr id="5" name="Footer Placeholder 4">
            <a:extLst>
              <a:ext uri="{FF2B5EF4-FFF2-40B4-BE49-F238E27FC236}">
                <a16:creationId xmlns:a16="http://schemas.microsoft.com/office/drawing/2014/main" id="{B5EFC2D2-DBF0-4C06-8584-E6B83E7E57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id="{2567665F-3843-476D-B78A-F8422EAE55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C60F30-25A9-4A2A-A0F0-AF055AB7BDEC}" type="slidenum">
              <a:rPr lang="sv-SE" smtClean="0"/>
              <a:t>‹#›</a:t>
            </a:fld>
            <a:endParaRPr lang="sv-SE"/>
          </a:p>
        </p:txBody>
      </p:sp>
    </p:spTree>
    <p:extLst>
      <p:ext uri="{BB962C8B-B14F-4D97-AF65-F5344CB8AC3E}">
        <p14:creationId xmlns:p14="http://schemas.microsoft.com/office/powerpoint/2010/main" val="1377996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madeirasafe.com/#/logi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39C18-36E6-42E4-93BC-1CDE3464837D}"/>
              </a:ext>
            </a:extLst>
          </p:cNvPr>
          <p:cNvSpPr>
            <a:spLocks noGrp="1"/>
          </p:cNvSpPr>
          <p:nvPr>
            <p:ph type="ctrTitle"/>
          </p:nvPr>
        </p:nvSpPr>
        <p:spPr>
          <a:xfrm>
            <a:off x="1524000" y="1122363"/>
            <a:ext cx="9062906" cy="1226554"/>
          </a:xfrm>
        </p:spPr>
        <p:txBody>
          <a:bodyPr>
            <a:normAutofit/>
          </a:bodyPr>
          <a:lstStyle/>
          <a:p>
            <a:r>
              <a:rPr lang="sv-SE" sz="2400" dirty="0">
                <a:latin typeface="Filson Pro Black" panose="02000000000000000000" pitchFamily="50" charset="0"/>
              </a:rPr>
              <a:t>Inreseformulär till Madeira</a:t>
            </a:r>
          </a:p>
        </p:txBody>
      </p:sp>
      <p:sp>
        <p:nvSpPr>
          <p:cNvPr id="3" name="Subtitle 2">
            <a:extLst>
              <a:ext uri="{FF2B5EF4-FFF2-40B4-BE49-F238E27FC236}">
                <a16:creationId xmlns:a16="http://schemas.microsoft.com/office/drawing/2014/main" id="{C5B6BC94-AE68-4F80-B8C9-099A25EC3C29}"/>
              </a:ext>
            </a:extLst>
          </p:cNvPr>
          <p:cNvSpPr>
            <a:spLocks noGrp="1"/>
          </p:cNvSpPr>
          <p:nvPr>
            <p:ph type="subTitle" idx="1"/>
          </p:nvPr>
        </p:nvSpPr>
        <p:spPr>
          <a:xfrm>
            <a:off x="1524000" y="2801923"/>
            <a:ext cx="9423633" cy="3229761"/>
          </a:xfrm>
        </p:spPr>
        <p:txBody>
          <a:bodyPr>
            <a:normAutofit/>
          </a:bodyPr>
          <a:lstStyle/>
          <a:p>
            <a:r>
              <a:rPr lang="sv-SE" sz="1600" b="1" dirty="0"/>
              <a:t>Att tänka på innan du börjar</a:t>
            </a:r>
          </a:p>
          <a:p>
            <a:pPr marL="285750" indent="-285750">
              <a:buFontTx/>
              <a:buChar char="-"/>
            </a:pPr>
            <a:r>
              <a:rPr lang="sv-SE" sz="1600" dirty="0"/>
              <a:t>Denna guide är endast vägledande. Det är ditt eget ansvar att formuläret är ifyllt korrekt</a:t>
            </a:r>
          </a:p>
          <a:p>
            <a:pPr marL="285750" indent="-285750">
              <a:buFontTx/>
              <a:buChar char="-"/>
            </a:pPr>
            <a:r>
              <a:rPr lang="sv-SE" sz="1600" dirty="0"/>
              <a:t>Undvik översättningsfunktionen i webbläsaren och behåll formuläret på engelska för att undvika felöversättningar</a:t>
            </a:r>
          </a:p>
          <a:p>
            <a:pPr marL="285750" indent="-285750">
              <a:buFontTx/>
              <a:buChar char="-"/>
            </a:pPr>
            <a:r>
              <a:rPr lang="sv-SE" sz="1600" dirty="0"/>
              <a:t>Alla i resesällskapet måste ha ett giltigt formulär. Resenärer från 12 år fyller i ett eget formulär och barn 0-11 år kan skrivas in i en förälders formulär</a:t>
            </a:r>
          </a:p>
          <a:p>
            <a:pPr marL="285750" indent="-285750">
              <a:buFontTx/>
              <a:buChar char="-"/>
            </a:pPr>
            <a:r>
              <a:rPr lang="sv-SE" sz="1600" dirty="0"/>
              <a:t>Formuläret finns tillgängligt på </a:t>
            </a:r>
            <a:r>
              <a:rPr lang="sv-SE" sz="1600" dirty="0">
                <a:hlinkClick r:id="rId2"/>
              </a:rPr>
              <a:t>https://madeirasafe.com/#/login</a:t>
            </a:r>
            <a:r>
              <a:rPr lang="sv-SE" sz="1600" dirty="0"/>
              <a:t> och kan fyllas i mellan 48-12h innan avresa</a:t>
            </a:r>
          </a:p>
          <a:p>
            <a:pPr marL="285750" indent="-285750">
              <a:buFontTx/>
              <a:buChar char="-"/>
            </a:pPr>
            <a:r>
              <a:rPr lang="sv-SE" sz="1600" dirty="0"/>
              <a:t>När du fyllt i formuläret får du en QR-kod som ska visas upp vid inresa</a:t>
            </a:r>
          </a:p>
          <a:p>
            <a:pPr marL="285750" indent="-285750">
              <a:buFontTx/>
              <a:buChar char="-"/>
            </a:pPr>
            <a:endParaRPr lang="sv-SE" sz="1600" dirty="0"/>
          </a:p>
          <a:p>
            <a:pPr marL="285750" indent="-285750">
              <a:buFontTx/>
              <a:buChar char="-"/>
            </a:pPr>
            <a:endParaRPr lang="sv-SE" sz="1600" dirty="0"/>
          </a:p>
        </p:txBody>
      </p:sp>
    </p:spTree>
    <p:extLst>
      <p:ext uri="{BB962C8B-B14F-4D97-AF65-F5344CB8AC3E}">
        <p14:creationId xmlns:p14="http://schemas.microsoft.com/office/powerpoint/2010/main" val="1169189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3B036-C819-44ED-9C4A-C163088FE327}"/>
              </a:ext>
            </a:extLst>
          </p:cNvPr>
          <p:cNvSpPr>
            <a:spLocks noGrp="1"/>
          </p:cNvSpPr>
          <p:nvPr>
            <p:ph type="title"/>
          </p:nvPr>
        </p:nvSpPr>
        <p:spPr/>
        <p:txBody>
          <a:bodyPr>
            <a:normAutofit/>
          </a:bodyPr>
          <a:lstStyle/>
          <a:p>
            <a:r>
              <a:rPr lang="sv-SE" sz="1800" dirty="0">
                <a:latin typeface="Filson Pro Black" panose="02000000000000000000" pitchFamily="50" charset="0"/>
              </a:rPr>
              <a:t>Fyll i formuläret</a:t>
            </a:r>
          </a:p>
        </p:txBody>
      </p:sp>
      <p:pic>
        <p:nvPicPr>
          <p:cNvPr id="4" name="Content Placeholder 3">
            <a:extLst>
              <a:ext uri="{FF2B5EF4-FFF2-40B4-BE49-F238E27FC236}">
                <a16:creationId xmlns:a16="http://schemas.microsoft.com/office/drawing/2014/main" id="{6A638E03-C55B-4D21-AACC-001635CAE1C4}"/>
              </a:ext>
            </a:extLst>
          </p:cNvPr>
          <p:cNvPicPr>
            <a:picLocks noGrp="1" noChangeAspect="1"/>
          </p:cNvPicPr>
          <p:nvPr>
            <p:ph idx="1"/>
          </p:nvPr>
        </p:nvPicPr>
        <p:blipFill>
          <a:blip r:embed="rId2"/>
          <a:stretch>
            <a:fillRect/>
          </a:stretch>
        </p:blipFill>
        <p:spPr>
          <a:xfrm>
            <a:off x="8192670" y="155266"/>
            <a:ext cx="3184849" cy="2736980"/>
          </a:xfrm>
          <a:prstGeom prst="rect">
            <a:avLst/>
          </a:prstGeom>
        </p:spPr>
      </p:pic>
      <p:pic>
        <p:nvPicPr>
          <p:cNvPr id="5" name="Picture 4">
            <a:extLst>
              <a:ext uri="{FF2B5EF4-FFF2-40B4-BE49-F238E27FC236}">
                <a16:creationId xmlns:a16="http://schemas.microsoft.com/office/drawing/2014/main" id="{EFA4F737-AF7D-4B56-92C2-8140963DD885}"/>
              </a:ext>
            </a:extLst>
          </p:cNvPr>
          <p:cNvPicPr>
            <a:picLocks noChangeAspect="1"/>
          </p:cNvPicPr>
          <p:nvPr/>
        </p:nvPicPr>
        <p:blipFill>
          <a:blip r:embed="rId3"/>
          <a:stretch>
            <a:fillRect/>
          </a:stretch>
        </p:blipFill>
        <p:spPr>
          <a:xfrm>
            <a:off x="8259293" y="2950806"/>
            <a:ext cx="3051604" cy="3907194"/>
          </a:xfrm>
          <a:prstGeom prst="rect">
            <a:avLst/>
          </a:prstGeom>
        </p:spPr>
      </p:pic>
      <p:sp>
        <p:nvSpPr>
          <p:cNvPr id="6" name="TextBox 5">
            <a:extLst>
              <a:ext uri="{FF2B5EF4-FFF2-40B4-BE49-F238E27FC236}">
                <a16:creationId xmlns:a16="http://schemas.microsoft.com/office/drawing/2014/main" id="{FBE681CB-DEAA-420D-B6D5-99AC15C520DC}"/>
              </a:ext>
            </a:extLst>
          </p:cNvPr>
          <p:cNvSpPr txBox="1"/>
          <p:nvPr/>
        </p:nvSpPr>
        <p:spPr>
          <a:xfrm>
            <a:off x="914400" y="1427584"/>
            <a:ext cx="5728996" cy="4801314"/>
          </a:xfrm>
          <a:prstGeom prst="rect">
            <a:avLst/>
          </a:prstGeom>
          <a:noFill/>
        </p:spPr>
        <p:txBody>
          <a:bodyPr wrap="square" rtlCol="0">
            <a:spAutoFit/>
          </a:bodyPr>
          <a:lstStyle/>
          <a:p>
            <a:r>
              <a:rPr lang="sv-SE" dirty="0"/>
              <a:t>Ange om du har varit i kontakt med bekräftat eller möjlig COVID-19-infektion under de senaste 14 dagarna</a:t>
            </a:r>
          </a:p>
          <a:p>
            <a:endParaRPr lang="sv-SE" dirty="0"/>
          </a:p>
          <a:p>
            <a:endParaRPr lang="sv-SE" dirty="0"/>
          </a:p>
          <a:p>
            <a:endParaRPr lang="sv-SE" dirty="0"/>
          </a:p>
          <a:p>
            <a:endParaRPr lang="sv-SE" dirty="0"/>
          </a:p>
          <a:p>
            <a:r>
              <a:rPr lang="sv-SE" dirty="0"/>
              <a:t>Klicka på markören om du själv har bekräftats med COVID-19</a:t>
            </a:r>
          </a:p>
          <a:p>
            <a:pPr marL="285750" indent="-285750">
              <a:buFontTx/>
              <a:buChar char="-"/>
            </a:pPr>
            <a:r>
              <a:rPr lang="sv-SE" dirty="0"/>
              <a:t>Om du klickar på markören behöver du även fylla i att du nu är frisk och ange det datum du förklarades frisk</a:t>
            </a:r>
          </a:p>
          <a:p>
            <a:pPr marL="285750" indent="-285750">
              <a:buFontTx/>
              <a:buChar char="-"/>
            </a:pPr>
            <a:endParaRPr lang="sv-SE" dirty="0"/>
          </a:p>
          <a:p>
            <a:endParaRPr lang="sv-SE" dirty="0"/>
          </a:p>
          <a:p>
            <a:endParaRPr lang="sv-SE" dirty="0"/>
          </a:p>
          <a:p>
            <a:endParaRPr lang="sv-SE" dirty="0"/>
          </a:p>
          <a:p>
            <a:pPr algn="r"/>
            <a:endParaRPr lang="sv-SE" dirty="0"/>
          </a:p>
          <a:p>
            <a:pPr algn="r"/>
            <a:endParaRPr lang="sv-SE" dirty="0"/>
          </a:p>
          <a:p>
            <a:pPr algn="r"/>
            <a:r>
              <a:rPr lang="sv-SE" dirty="0"/>
              <a:t>Klicka på </a:t>
            </a:r>
            <a:r>
              <a:rPr lang="sv-SE" b="1" dirty="0" err="1"/>
              <a:t>Next</a:t>
            </a:r>
            <a:endParaRPr lang="sv-SE" b="1" dirty="0"/>
          </a:p>
        </p:txBody>
      </p:sp>
      <p:cxnSp>
        <p:nvCxnSpPr>
          <p:cNvPr id="8" name="Straight Arrow Connector 7">
            <a:extLst>
              <a:ext uri="{FF2B5EF4-FFF2-40B4-BE49-F238E27FC236}">
                <a16:creationId xmlns:a16="http://schemas.microsoft.com/office/drawing/2014/main" id="{42C540A4-C133-41E1-9B1C-37D4EDCC7DAE}"/>
              </a:ext>
            </a:extLst>
          </p:cNvPr>
          <p:cNvCxnSpPr/>
          <p:nvPr/>
        </p:nvCxnSpPr>
        <p:spPr>
          <a:xfrm flipV="1">
            <a:off x="5896947" y="1343608"/>
            <a:ext cx="2362346" cy="52251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924C01B-FE2A-4DAA-AB70-6B4BC79B6B04}"/>
              </a:ext>
            </a:extLst>
          </p:cNvPr>
          <p:cNvCxnSpPr/>
          <p:nvPr/>
        </p:nvCxnSpPr>
        <p:spPr>
          <a:xfrm flipV="1">
            <a:off x="6551802" y="2030136"/>
            <a:ext cx="1707491" cy="121640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F8079613-A97E-4F9A-AA9D-1D921EFD263B}"/>
              </a:ext>
            </a:extLst>
          </p:cNvPr>
          <p:cNvCxnSpPr/>
          <p:nvPr/>
        </p:nvCxnSpPr>
        <p:spPr>
          <a:xfrm>
            <a:off x="5896947" y="4077050"/>
            <a:ext cx="2362346" cy="120801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97EF3CD1-9B90-496C-BB4A-9237CE8760E3}"/>
              </a:ext>
            </a:extLst>
          </p:cNvPr>
          <p:cNvCxnSpPr/>
          <p:nvPr/>
        </p:nvCxnSpPr>
        <p:spPr>
          <a:xfrm>
            <a:off x="6627303" y="6040073"/>
            <a:ext cx="3045203" cy="45280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4350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9DE05-DA2F-44F2-A155-9562FD5B62DC}"/>
              </a:ext>
            </a:extLst>
          </p:cNvPr>
          <p:cNvSpPr>
            <a:spLocks noGrp="1"/>
          </p:cNvSpPr>
          <p:nvPr>
            <p:ph type="title"/>
          </p:nvPr>
        </p:nvSpPr>
        <p:spPr/>
        <p:txBody>
          <a:bodyPr>
            <a:normAutofit/>
          </a:bodyPr>
          <a:lstStyle/>
          <a:p>
            <a:r>
              <a:rPr lang="sv-SE" sz="1800" dirty="0">
                <a:latin typeface="Filson Pro Black" panose="02000000000000000000" pitchFamily="50" charset="0"/>
              </a:rPr>
              <a:t>Avslutning</a:t>
            </a:r>
          </a:p>
        </p:txBody>
      </p:sp>
      <p:pic>
        <p:nvPicPr>
          <p:cNvPr id="5" name="Content Placeholder 4" descr="Graphical user interface&#10;&#10;Description automatically generated">
            <a:extLst>
              <a:ext uri="{FF2B5EF4-FFF2-40B4-BE49-F238E27FC236}">
                <a16:creationId xmlns:a16="http://schemas.microsoft.com/office/drawing/2014/main" id="{28AE6DF7-70AA-4791-9EFB-CB6FC8E104E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67576" y="1797632"/>
            <a:ext cx="6623341" cy="4323249"/>
          </a:xfrm>
        </p:spPr>
      </p:pic>
      <p:sp>
        <p:nvSpPr>
          <p:cNvPr id="6" name="TextBox 5">
            <a:extLst>
              <a:ext uri="{FF2B5EF4-FFF2-40B4-BE49-F238E27FC236}">
                <a16:creationId xmlns:a16="http://schemas.microsoft.com/office/drawing/2014/main" id="{5C40799C-00F9-4754-9670-550578A71BAA}"/>
              </a:ext>
            </a:extLst>
          </p:cNvPr>
          <p:cNvSpPr txBox="1"/>
          <p:nvPr/>
        </p:nvSpPr>
        <p:spPr>
          <a:xfrm>
            <a:off x="475861" y="1436915"/>
            <a:ext cx="4236098" cy="4801314"/>
          </a:xfrm>
          <a:prstGeom prst="rect">
            <a:avLst/>
          </a:prstGeom>
          <a:noFill/>
        </p:spPr>
        <p:txBody>
          <a:bodyPr wrap="square" rtlCol="0">
            <a:spAutoFit/>
          </a:bodyPr>
          <a:lstStyle/>
          <a:p>
            <a:r>
              <a:rPr lang="sv-SE" dirty="0"/>
              <a:t>Nu är du färdig med formuläret</a:t>
            </a:r>
          </a:p>
          <a:p>
            <a:endParaRPr lang="sv-SE" dirty="0"/>
          </a:p>
          <a:p>
            <a:endParaRPr lang="sv-SE" dirty="0"/>
          </a:p>
          <a:p>
            <a:r>
              <a:rPr lang="sv-SE" b="1" dirty="0"/>
              <a:t>Här hittar du din QR-kod som du behöver visa upp </a:t>
            </a:r>
            <a:r>
              <a:rPr lang="sv-SE" b="1"/>
              <a:t>innan avresa samt vid </a:t>
            </a:r>
            <a:r>
              <a:rPr lang="sv-SE" b="1" dirty="0"/>
              <a:t>ankomst till Madeira. Du hittar koden på startsidan när du loggat in med dina inloggningsuppgifter och kommer inte få den på mail. Du ska kunna visa upp QR-koden antingen digitalt eller i pappersform</a:t>
            </a:r>
          </a:p>
          <a:p>
            <a:endParaRPr lang="sv-SE" dirty="0"/>
          </a:p>
          <a:p>
            <a:endParaRPr lang="sv-SE" dirty="0"/>
          </a:p>
          <a:p>
            <a:r>
              <a:rPr lang="sv-SE" dirty="0"/>
              <a:t>Du kan även bifoga dokumentation som visar att du har tagit ett test eller är fullt vaccinerad. Det finns dock inget krav på att bifoga det utan man kan visa det på flygplatsen om man vill.</a:t>
            </a:r>
          </a:p>
        </p:txBody>
      </p:sp>
      <p:cxnSp>
        <p:nvCxnSpPr>
          <p:cNvPr id="8" name="Straight Arrow Connector 7">
            <a:extLst>
              <a:ext uri="{FF2B5EF4-FFF2-40B4-BE49-F238E27FC236}">
                <a16:creationId xmlns:a16="http://schemas.microsoft.com/office/drawing/2014/main" id="{942CA284-12AD-4761-AF4B-0BDBE60B0747}"/>
              </a:ext>
            </a:extLst>
          </p:cNvPr>
          <p:cNvCxnSpPr/>
          <p:nvPr/>
        </p:nvCxnSpPr>
        <p:spPr>
          <a:xfrm flipV="1">
            <a:off x="4320073" y="2985796"/>
            <a:ext cx="1259633" cy="28924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F32AAA46-3EC5-4A5D-87E8-F1CCACD184C6}"/>
              </a:ext>
            </a:extLst>
          </p:cNvPr>
          <p:cNvCxnSpPr/>
          <p:nvPr/>
        </p:nvCxnSpPr>
        <p:spPr>
          <a:xfrm>
            <a:off x="4362275" y="5142451"/>
            <a:ext cx="1105301" cy="41945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7717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03710-22B0-432D-A2AF-0A7FB0ADEEEF}"/>
              </a:ext>
            </a:extLst>
          </p:cNvPr>
          <p:cNvSpPr>
            <a:spLocks noGrp="1"/>
          </p:cNvSpPr>
          <p:nvPr>
            <p:ph type="title"/>
          </p:nvPr>
        </p:nvSpPr>
        <p:spPr>
          <a:xfrm>
            <a:off x="917511" y="419878"/>
            <a:ext cx="10436289" cy="2099387"/>
          </a:xfrm>
        </p:spPr>
        <p:txBody>
          <a:bodyPr>
            <a:normAutofit/>
          </a:bodyPr>
          <a:lstStyle/>
          <a:p>
            <a:r>
              <a:rPr lang="sv-SE" sz="1800" dirty="0">
                <a:latin typeface="Filson Pro Black" panose="02000000000000000000" pitchFamily="50" charset="0"/>
              </a:rPr>
              <a:t>Registrering</a:t>
            </a:r>
            <a:br>
              <a:rPr lang="sv-SE" sz="1800" dirty="0">
                <a:latin typeface="Filson Pro Black" panose="02000000000000000000" pitchFamily="50" charset="0"/>
              </a:rPr>
            </a:br>
            <a:br>
              <a:rPr lang="sv-SE" sz="1800" dirty="0">
                <a:latin typeface="Filson Pro Black" panose="02000000000000000000" pitchFamily="50" charset="0"/>
              </a:rPr>
            </a:br>
            <a:r>
              <a:rPr lang="sv-SE" sz="1400" dirty="0">
                <a:latin typeface="+mn-lt"/>
              </a:rPr>
              <a:t>Innan du börjar fylla i formuläret behöver du registrera dig. Detta gör att du senare kan gå tillbaka och redigera i formuläret med de inloggningsuppgifter du väljer. </a:t>
            </a:r>
            <a:br>
              <a:rPr lang="sv-SE" sz="1400" dirty="0">
                <a:latin typeface="+mn-lt"/>
              </a:rPr>
            </a:br>
            <a:br>
              <a:rPr lang="sv-SE" sz="1400" dirty="0">
                <a:latin typeface="+mn-lt"/>
              </a:rPr>
            </a:br>
            <a:r>
              <a:rPr lang="sv-SE" sz="1400" dirty="0">
                <a:latin typeface="+mn-lt"/>
              </a:rPr>
              <a:t>Man kan bara fylla i ett formulär per login och alla som registrerar sig behöver använda varsin mejladress.</a:t>
            </a:r>
            <a:br>
              <a:rPr lang="sv-SE" sz="1400" dirty="0">
                <a:latin typeface="+mn-lt"/>
              </a:rPr>
            </a:br>
            <a:br>
              <a:rPr lang="sv-SE" sz="1400" dirty="0">
                <a:latin typeface="+mn-lt"/>
              </a:rPr>
            </a:br>
            <a:r>
              <a:rPr lang="sv-SE" sz="1400" dirty="0">
                <a:latin typeface="+mn-lt"/>
              </a:rPr>
              <a:t>Börja med att klicka på </a:t>
            </a:r>
            <a:r>
              <a:rPr lang="sv-SE" sz="1400" b="1" dirty="0">
                <a:latin typeface="+mn-lt"/>
              </a:rPr>
              <a:t>Sign </a:t>
            </a:r>
            <a:r>
              <a:rPr lang="sv-SE" sz="1400" b="1" dirty="0" err="1">
                <a:latin typeface="+mn-lt"/>
              </a:rPr>
              <a:t>up</a:t>
            </a:r>
            <a:br>
              <a:rPr lang="sv-SE" sz="1800" dirty="0">
                <a:latin typeface="Filson Pro Black" panose="02000000000000000000" pitchFamily="50" charset="0"/>
              </a:rPr>
            </a:br>
            <a:endParaRPr lang="sv-SE" sz="1800" dirty="0">
              <a:latin typeface="Filson Pro Black" panose="02000000000000000000" pitchFamily="50" charset="0"/>
            </a:endParaRPr>
          </a:p>
        </p:txBody>
      </p:sp>
      <p:pic>
        <p:nvPicPr>
          <p:cNvPr id="4" name="Content Placeholder 3">
            <a:extLst>
              <a:ext uri="{FF2B5EF4-FFF2-40B4-BE49-F238E27FC236}">
                <a16:creationId xmlns:a16="http://schemas.microsoft.com/office/drawing/2014/main" id="{A6026B69-EBB7-4658-A0DF-468E6A3A1A52}"/>
              </a:ext>
            </a:extLst>
          </p:cNvPr>
          <p:cNvPicPr>
            <a:picLocks noGrp="1" noChangeAspect="1"/>
          </p:cNvPicPr>
          <p:nvPr>
            <p:ph idx="1"/>
          </p:nvPr>
        </p:nvPicPr>
        <p:blipFill>
          <a:blip r:embed="rId2"/>
          <a:stretch>
            <a:fillRect/>
          </a:stretch>
        </p:blipFill>
        <p:spPr>
          <a:xfrm>
            <a:off x="838200" y="2595827"/>
            <a:ext cx="10515600" cy="2810933"/>
          </a:xfrm>
          <a:prstGeom prst="rect">
            <a:avLst/>
          </a:prstGeom>
        </p:spPr>
      </p:pic>
      <p:cxnSp>
        <p:nvCxnSpPr>
          <p:cNvPr id="6" name="Straight Arrow Connector 5">
            <a:extLst>
              <a:ext uri="{FF2B5EF4-FFF2-40B4-BE49-F238E27FC236}">
                <a16:creationId xmlns:a16="http://schemas.microsoft.com/office/drawing/2014/main" id="{723801D2-391B-4CD4-9693-36410397AD49}"/>
              </a:ext>
            </a:extLst>
          </p:cNvPr>
          <p:cNvCxnSpPr/>
          <p:nvPr/>
        </p:nvCxnSpPr>
        <p:spPr>
          <a:xfrm>
            <a:off x="3359020" y="2090057"/>
            <a:ext cx="3228392" cy="2388637"/>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391200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36A23-2EC5-4D3C-B313-71975866B7E6}"/>
              </a:ext>
            </a:extLst>
          </p:cNvPr>
          <p:cNvSpPr>
            <a:spLocks noGrp="1"/>
          </p:cNvSpPr>
          <p:nvPr>
            <p:ph type="title"/>
          </p:nvPr>
        </p:nvSpPr>
        <p:spPr/>
        <p:txBody>
          <a:bodyPr>
            <a:normAutofit/>
          </a:bodyPr>
          <a:lstStyle/>
          <a:p>
            <a:r>
              <a:rPr lang="sv-SE" sz="2000" dirty="0">
                <a:latin typeface="Filson Pro Black" panose="02000000000000000000" pitchFamily="50" charset="0"/>
              </a:rPr>
              <a:t>Registrering</a:t>
            </a:r>
          </a:p>
        </p:txBody>
      </p:sp>
      <p:pic>
        <p:nvPicPr>
          <p:cNvPr id="4" name="Content Placeholder 3">
            <a:extLst>
              <a:ext uri="{FF2B5EF4-FFF2-40B4-BE49-F238E27FC236}">
                <a16:creationId xmlns:a16="http://schemas.microsoft.com/office/drawing/2014/main" id="{18550B37-226C-43D2-B421-AF6A9E5579C3}"/>
              </a:ext>
            </a:extLst>
          </p:cNvPr>
          <p:cNvPicPr>
            <a:picLocks noGrp="1" noChangeAspect="1"/>
          </p:cNvPicPr>
          <p:nvPr>
            <p:ph idx="1"/>
          </p:nvPr>
        </p:nvPicPr>
        <p:blipFill>
          <a:blip r:embed="rId2"/>
          <a:stretch>
            <a:fillRect/>
          </a:stretch>
        </p:blipFill>
        <p:spPr>
          <a:xfrm>
            <a:off x="6452759" y="1825625"/>
            <a:ext cx="4901041" cy="4351338"/>
          </a:xfrm>
          <a:prstGeom prst="rect">
            <a:avLst/>
          </a:prstGeom>
        </p:spPr>
      </p:pic>
      <p:sp>
        <p:nvSpPr>
          <p:cNvPr id="5" name="TextBox 4">
            <a:extLst>
              <a:ext uri="{FF2B5EF4-FFF2-40B4-BE49-F238E27FC236}">
                <a16:creationId xmlns:a16="http://schemas.microsoft.com/office/drawing/2014/main" id="{F8C48CAE-1C66-4A6D-A2F7-9F7DDD49FA28}"/>
              </a:ext>
            </a:extLst>
          </p:cNvPr>
          <p:cNvSpPr txBox="1"/>
          <p:nvPr/>
        </p:nvSpPr>
        <p:spPr>
          <a:xfrm>
            <a:off x="625151" y="1825625"/>
            <a:ext cx="5827608" cy="4524315"/>
          </a:xfrm>
          <a:prstGeom prst="rect">
            <a:avLst/>
          </a:prstGeom>
          <a:noFill/>
        </p:spPr>
        <p:txBody>
          <a:bodyPr wrap="square" rtlCol="0">
            <a:spAutoFit/>
          </a:bodyPr>
          <a:lstStyle/>
          <a:p>
            <a:endParaRPr lang="sv-SE" dirty="0"/>
          </a:p>
          <a:p>
            <a:endParaRPr lang="sv-SE" dirty="0"/>
          </a:p>
          <a:p>
            <a:r>
              <a:rPr lang="sv-SE" dirty="0"/>
              <a:t>Fyll i ditt namn som det står i passet</a:t>
            </a:r>
          </a:p>
          <a:p>
            <a:endParaRPr lang="sv-SE" dirty="0"/>
          </a:p>
          <a:p>
            <a:r>
              <a:rPr lang="sv-SE" dirty="0"/>
              <a:t>Fyll i din mejladress</a:t>
            </a:r>
          </a:p>
          <a:p>
            <a:endParaRPr lang="sv-SE" dirty="0"/>
          </a:p>
          <a:p>
            <a:endParaRPr lang="sv-SE" dirty="0"/>
          </a:p>
          <a:p>
            <a:r>
              <a:rPr lang="sv-SE" dirty="0"/>
              <a:t>Fyll i telefonnummer</a:t>
            </a:r>
          </a:p>
          <a:p>
            <a:endParaRPr lang="sv-SE" dirty="0"/>
          </a:p>
          <a:p>
            <a:endParaRPr lang="sv-SE" dirty="0"/>
          </a:p>
          <a:p>
            <a:r>
              <a:rPr lang="sv-SE" dirty="0"/>
              <a:t>Välj ett lösenord</a:t>
            </a:r>
          </a:p>
          <a:p>
            <a:endParaRPr lang="sv-SE" dirty="0"/>
          </a:p>
          <a:p>
            <a:endParaRPr lang="sv-SE" dirty="0"/>
          </a:p>
          <a:p>
            <a:r>
              <a:rPr lang="sv-SE" dirty="0"/>
              <a:t>Klicka på båda markörerna för att godkänna villkoren</a:t>
            </a:r>
          </a:p>
          <a:p>
            <a:endParaRPr lang="sv-SE" dirty="0"/>
          </a:p>
          <a:p>
            <a:r>
              <a:rPr lang="sv-SE" dirty="0"/>
              <a:t>Klicka sedan på </a:t>
            </a:r>
            <a:r>
              <a:rPr lang="sv-SE" b="1" dirty="0"/>
              <a:t>Save</a:t>
            </a:r>
          </a:p>
        </p:txBody>
      </p:sp>
      <p:cxnSp>
        <p:nvCxnSpPr>
          <p:cNvPr id="7" name="Straight Arrow Connector 6">
            <a:extLst>
              <a:ext uri="{FF2B5EF4-FFF2-40B4-BE49-F238E27FC236}">
                <a16:creationId xmlns:a16="http://schemas.microsoft.com/office/drawing/2014/main" id="{9BA43D0B-3097-4421-BBAE-0C19035670C2}"/>
              </a:ext>
            </a:extLst>
          </p:cNvPr>
          <p:cNvCxnSpPr/>
          <p:nvPr/>
        </p:nvCxnSpPr>
        <p:spPr>
          <a:xfrm>
            <a:off x="4208106" y="2556588"/>
            <a:ext cx="1996751" cy="27991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132262F1-2845-4478-A10B-077560E89A4E}"/>
              </a:ext>
            </a:extLst>
          </p:cNvPr>
          <p:cNvCxnSpPr/>
          <p:nvPr/>
        </p:nvCxnSpPr>
        <p:spPr>
          <a:xfrm>
            <a:off x="2894202" y="3112316"/>
            <a:ext cx="3414319" cy="25166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84398EB2-8758-4378-8CDE-16DBB4AF1FD5}"/>
              </a:ext>
            </a:extLst>
          </p:cNvPr>
          <p:cNvCxnSpPr/>
          <p:nvPr/>
        </p:nvCxnSpPr>
        <p:spPr>
          <a:xfrm>
            <a:off x="2894202" y="3942826"/>
            <a:ext cx="341431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7CDDAE79-9E43-451E-963D-EC6C1A99F57E}"/>
              </a:ext>
            </a:extLst>
          </p:cNvPr>
          <p:cNvCxnSpPr/>
          <p:nvPr/>
        </p:nvCxnSpPr>
        <p:spPr>
          <a:xfrm flipV="1">
            <a:off x="2407640" y="4404220"/>
            <a:ext cx="3900881" cy="37750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FB95BDA-1E42-420A-922A-79E3FB535A78}"/>
              </a:ext>
            </a:extLst>
          </p:cNvPr>
          <p:cNvCxnSpPr/>
          <p:nvPr/>
        </p:nvCxnSpPr>
        <p:spPr>
          <a:xfrm flipV="1">
            <a:off x="5662569" y="5243118"/>
            <a:ext cx="729842" cy="33556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9F5F3B11-0259-4B80-B490-874DF8794FC6}"/>
              </a:ext>
            </a:extLst>
          </p:cNvPr>
          <p:cNvCxnSpPr/>
          <p:nvPr/>
        </p:nvCxnSpPr>
        <p:spPr>
          <a:xfrm flipV="1">
            <a:off x="2894202" y="5942580"/>
            <a:ext cx="3618905" cy="13943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3052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CB7FF-6CD1-4C2C-8EDA-A43C42844CE6}"/>
              </a:ext>
            </a:extLst>
          </p:cNvPr>
          <p:cNvSpPr>
            <a:spLocks noGrp="1"/>
          </p:cNvSpPr>
          <p:nvPr>
            <p:ph type="title"/>
          </p:nvPr>
        </p:nvSpPr>
        <p:spPr/>
        <p:txBody>
          <a:bodyPr>
            <a:normAutofit/>
          </a:bodyPr>
          <a:lstStyle/>
          <a:p>
            <a:r>
              <a:rPr lang="sv-SE" sz="1600" dirty="0">
                <a:latin typeface="Filson Pro Black" panose="02000000000000000000" pitchFamily="50" charset="0"/>
              </a:rPr>
              <a:t>Registrering</a:t>
            </a:r>
          </a:p>
        </p:txBody>
      </p:sp>
      <p:pic>
        <p:nvPicPr>
          <p:cNvPr id="4" name="Content Placeholder 3">
            <a:extLst>
              <a:ext uri="{FF2B5EF4-FFF2-40B4-BE49-F238E27FC236}">
                <a16:creationId xmlns:a16="http://schemas.microsoft.com/office/drawing/2014/main" id="{8616C16B-50FC-4D1B-8B88-4DA42AEF7E76}"/>
              </a:ext>
            </a:extLst>
          </p:cNvPr>
          <p:cNvPicPr>
            <a:picLocks noGrp="1" noChangeAspect="1"/>
          </p:cNvPicPr>
          <p:nvPr>
            <p:ph idx="1"/>
          </p:nvPr>
        </p:nvPicPr>
        <p:blipFill>
          <a:blip r:embed="rId2"/>
          <a:stretch>
            <a:fillRect/>
          </a:stretch>
        </p:blipFill>
        <p:spPr>
          <a:xfrm>
            <a:off x="6096000" y="1778972"/>
            <a:ext cx="5345365" cy="4351338"/>
          </a:xfrm>
          <a:prstGeom prst="rect">
            <a:avLst/>
          </a:prstGeom>
        </p:spPr>
      </p:pic>
      <p:sp>
        <p:nvSpPr>
          <p:cNvPr id="5" name="TextBox 4">
            <a:extLst>
              <a:ext uri="{FF2B5EF4-FFF2-40B4-BE49-F238E27FC236}">
                <a16:creationId xmlns:a16="http://schemas.microsoft.com/office/drawing/2014/main" id="{E4581D02-1EBC-4937-935F-1E95391B02B9}"/>
              </a:ext>
            </a:extLst>
          </p:cNvPr>
          <p:cNvSpPr txBox="1"/>
          <p:nvPr/>
        </p:nvSpPr>
        <p:spPr>
          <a:xfrm>
            <a:off x="214604" y="1539551"/>
            <a:ext cx="5881396" cy="4801314"/>
          </a:xfrm>
          <a:prstGeom prst="rect">
            <a:avLst/>
          </a:prstGeom>
          <a:noFill/>
        </p:spPr>
        <p:txBody>
          <a:bodyPr wrap="square" rtlCol="0">
            <a:spAutoFit/>
          </a:bodyPr>
          <a:lstStyle/>
          <a:p>
            <a:endParaRPr lang="sv-SE" dirty="0"/>
          </a:p>
          <a:p>
            <a:r>
              <a:rPr lang="sv-SE" dirty="0"/>
              <a:t>Fyll i när du är född</a:t>
            </a:r>
          </a:p>
          <a:p>
            <a:endParaRPr lang="sv-SE" dirty="0"/>
          </a:p>
          <a:p>
            <a:r>
              <a:rPr lang="sv-SE" dirty="0"/>
              <a:t>Fyll i kön</a:t>
            </a:r>
          </a:p>
          <a:p>
            <a:endParaRPr lang="sv-SE" dirty="0"/>
          </a:p>
          <a:p>
            <a:r>
              <a:rPr lang="sv-SE" dirty="0"/>
              <a:t>Fyll i om du är turist, bosatt eller immigrant till Madeira</a:t>
            </a:r>
          </a:p>
          <a:p>
            <a:endParaRPr lang="sv-SE" dirty="0"/>
          </a:p>
          <a:p>
            <a:r>
              <a:rPr lang="sv-SE" dirty="0"/>
              <a:t>Ange passnummer</a:t>
            </a:r>
          </a:p>
          <a:p>
            <a:endParaRPr lang="sv-SE" dirty="0"/>
          </a:p>
          <a:p>
            <a:r>
              <a:rPr lang="sv-SE" dirty="0"/>
              <a:t>Ange vilket land du reser ifrån</a:t>
            </a:r>
          </a:p>
          <a:p>
            <a:endParaRPr lang="sv-SE" dirty="0"/>
          </a:p>
          <a:p>
            <a:r>
              <a:rPr lang="sv-SE" dirty="0"/>
              <a:t>Ange din hemadress</a:t>
            </a:r>
          </a:p>
          <a:p>
            <a:endParaRPr lang="sv-SE" dirty="0"/>
          </a:p>
          <a:p>
            <a:r>
              <a:rPr lang="sv-SE" dirty="0"/>
              <a:t>Bekräfta att informationen är korrekt genom att klicka på markören</a:t>
            </a:r>
          </a:p>
          <a:p>
            <a:endParaRPr lang="sv-SE" dirty="0"/>
          </a:p>
          <a:p>
            <a:r>
              <a:rPr lang="sv-SE" dirty="0"/>
              <a:t>                                                                        Klicka sedan på </a:t>
            </a:r>
            <a:r>
              <a:rPr lang="sv-SE" b="1" dirty="0" err="1"/>
              <a:t>Next</a:t>
            </a:r>
            <a:endParaRPr lang="sv-SE" b="1" dirty="0"/>
          </a:p>
        </p:txBody>
      </p:sp>
      <p:cxnSp>
        <p:nvCxnSpPr>
          <p:cNvPr id="7" name="Straight Arrow Connector 6">
            <a:extLst>
              <a:ext uri="{FF2B5EF4-FFF2-40B4-BE49-F238E27FC236}">
                <a16:creationId xmlns:a16="http://schemas.microsoft.com/office/drawing/2014/main" id="{EFAB2C9B-B8D8-4DB8-9BCD-B0287CFF4ABD}"/>
              </a:ext>
            </a:extLst>
          </p:cNvPr>
          <p:cNvCxnSpPr/>
          <p:nvPr/>
        </p:nvCxnSpPr>
        <p:spPr>
          <a:xfrm>
            <a:off x="2220686" y="1968759"/>
            <a:ext cx="3984171" cy="48519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7D341AE2-EC08-4123-8645-DCEE10C55FE5}"/>
              </a:ext>
            </a:extLst>
          </p:cNvPr>
          <p:cNvCxnSpPr/>
          <p:nvPr/>
        </p:nvCxnSpPr>
        <p:spPr>
          <a:xfrm>
            <a:off x="1375794" y="2550253"/>
            <a:ext cx="4720206" cy="30200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7C867BE7-708A-40DF-B507-8A972598474B}"/>
              </a:ext>
            </a:extLst>
          </p:cNvPr>
          <p:cNvCxnSpPr/>
          <p:nvPr/>
        </p:nvCxnSpPr>
        <p:spPr>
          <a:xfrm>
            <a:off x="5469622" y="3137483"/>
            <a:ext cx="735235" cy="17616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30A64455-1355-45F8-A622-7BFFE88BD938}"/>
              </a:ext>
            </a:extLst>
          </p:cNvPr>
          <p:cNvCxnSpPr/>
          <p:nvPr/>
        </p:nvCxnSpPr>
        <p:spPr>
          <a:xfrm>
            <a:off x="2130804" y="3674378"/>
            <a:ext cx="4074053" cy="11744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88A1622D-AECA-4796-9CB8-A75157C23CEB}"/>
              </a:ext>
            </a:extLst>
          </p:cNvPr>
          <p:cNvCxnSpPr/>
          <p:nvPr/>
        </p:nvCxnSpPr>
        <p:spPr>
          <a:xfrm>
            <a:off x="3137483" y="4194495"/>
            <a:ext cx="3067374" cy="8389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18E685D7-F214-4E8E-BE18-55BDBFD3B1D0}"/>
              </a:ext>
            </a:extLst>
          </p:cNvPr>
          <p:cNvCxnSpPr/>
          <p:nvPr/>
        </p:nvCxnSpPr>
        <p:spPr>
          <a:xfrm>
            <a:off x="2220686" y="4739780"/>
            <a:ext cx="3875314" cy="7550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96FB870D-00A5-4C71-BCCD-E616A4F28038}"/>
              </a:ext>
            </a:extLst>
          </p:cNvPr>
          <p:cNvCxnSpPr/>
          <p:nvPr/>
        </p:nvCxnSpPr>
        <p:spPr>
          <a:xfrm>
            <a:off x="5595457" y="5318449"/>
            <a:ext cx="500543"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015E0205-DCC2-4356-A4F7-EB1E1975068D}"/>
              </a:ext>
            </a:extLst>
          </p:cNvPr>
          <p:cNvCxnSpPr/>
          <p:nvPr/>
        </p:nvCxnSpPr>
        <p:spPr>
          <a:xfrm flipV="1">
            <a:off x="6096000" y="5939406"/>
            <a:ext cx="3875314" cy="19090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2640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0EDA1-5795-40AA-9F5D-661A70338B1B}"/>
              </a:ext>
            </a:extLst>
          </p:cNvPr>
          <p:cNvSpPr>
            <a:spLocks noGrp="1"/>
          </p:cNvSpPr>
          <p:nvPr>
            <p:ph type="title"/>
          </p:nvPr>
        </p:nvSpPr>
        <p:spPr/>
        <p:txBody>
          <a:bodyPr>
            <a:normAutofit/>
          </a:bodyPr>
          <a:lstStyle/>
          <a:p>
            <a:r>
              <a:rPr lang="sv-SE" sz="2000" dirty="0">
                <a:latin typeface="Filson Pro Black" panose="02000000000000000000" pitchFamily="50" charset="0"/>
              </a:rPr>
              <a:t>Registrering</a:t>
            </a:r>
          </a:p>
        </p:txBody>
      </p:sp>
      <p:pic>
        <p:nvPicPr>
          <p:cNvPr id="4" name="Content Placeholder 3">
            <a:extLst>
              <a:ext uri="{FF2B5EF4-FFF2-40B4-BE49-F238E27FC236}">
                <a16:creationId xmlns:a16="http://schemas.microsoft.com/office/drawing/2014/main" id="{B18A9D12-CC0E-4334-98D5-4935F0C2FB4A}"/>
              </a:ext>
            </a:extLst>
          </p:cNvPr>
          <p:cNvPicPr>
            <a:picLocks noGrp="1" noChangeAspect="1"/>
          </p:cNvPicPr>
          <p:nvPr>
            <p:ph idx="1"/>
          </p:nvPr>
        </p:nvPicPr>
        <p:blipFill>
          <a:blip r:embed="rId2"/>
          <a:stretch>
            <a:fillRect/>
          </a:stretch>
        </p:blipFill>
        <p:spPr>
          <a:xfrm>
            <a:off x="1895387" y="2913505"/>
            <a:ext cx="7953288" cy="1921767"/>
          </a:xfrm>
          <a:prstGeom prst="rect">
            <a:avLst/>
          </a:prstGeom>
        </p:spPr>
      </p:pic>
      <p:sp>
        <p:nvSpPr>
          <p:cNvPr id="5" name="TextBox 4">
            <a:extLst>
              <a:ext uri="{FF2B5EF4-FFF2-40B4-BE49-F238E27FC236}">
                <a16:creationId xmlns:a16="http://schemas.microsoft.com/office/drawing/2014/main" id="{43206231-19E2-4920-A48F-5A9C73986245}"/>
              </a:ext>
            </a:extLst>
          </p:cNvPr>
          <p:cNvSpPr txBox="1"/>
          <p:nvPr/>
        </p:nvSpPr>
        <p:spPr>
          <a:xfrm>
            <a:off x="3246539" y="1484851"/>
            <a:ext cx="5704514" cy="923330"/>
          </a:xfrm>
          <a:prstGeom prst="rect">
            <a:avLst/>
          </a:prstGeom>
          <a:noFill/>
        </p:spPr>
        <p:txBody>
          <a:bodyPr wrap="square" rtlCol="0">
            <a:spAutoFit/>
          </a:bodyPr>
          <a:lstStyle/>
          <a:p>
            <a:pPr algn="ctr"/>
            <a:r>
              <a:rPr lang="sv-SE" dirty="0"/>
              <a:t>Nu är du registrerad och kan börja fylla i formuläret</a:t>
            </a:r>
          </a:p>
          <a:p>
            <a:pPr algn="ctr"/>
            <a:endParaRPr lang="sv-SE" dirty="0"/>
          </a:p>
          <a:p>
            <a:pPr algn="ctr"/>
            <a:r>
              <a:rPr lang="sv-SE" dirty="0"/>
              <a:t>Klicka på </a:t>
            </a:r>
            <a:r>
              <a:rPr lang="sv-SE" b="1" dirty="0" err="1"/>
              <a:t>Home</a:t>
            </a:r>
            <a:endParaRPr lang="sv-SE" b="1" dirty="0"/>
          </a:p>
        </p:txBody>
      </p:sp>
      <p:cxnSp>
        <p:nvCxnSpPr>
          <p:cNvPr id="7" name="Straight Arrow Connector 6">
            <a:extLst>
              <a:ext uri="{FF2B5EF4-FFF2-40B4-BE49-F238E27FC236}">
                <a16:creationId xmlns:a16="http://schemas.microsoft.com/office/drawing/2014/main" id="{97563EBC-B058-4393-AC99-ED43B9B7E8E8}"/>
              </a:ext>
            </a:extLst>
          </p:cNvPr>
          <p:cNvCxnSpPr/>
          <p:nvPr/>
        </p:nvCxnSpPr>
        <p:spPr>
          <a:xfrm>
            <a:off x="6627303" y="2408181"/>
            <a:ext cx="1971413" cy="130814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2919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B1708-51A8-4C1E-A941-17F7C3627872}"/>
              </a:ext>
            </a:extLst>
          </p:cNvPr>
          <p:cNvSpPr>
            <a:spLocks noGrp="1"/>
          </p:cNvSpPr>
          <p:nvPr>
            <p:ph type="title"/>
          </p:nvPr>
        </p:nvSpPr>
        <p:spPr/>
        <p:txBody>
          <a:bodyPr>
            <a:normAutofit/>
          </a:bodyPr>
          <a:lstStyle/>
          <a:p>
            <a:r>
              <a:rPr lang="sv-SE" sz="1600" dirty="0">
                <a:latin typeface="Filson Pro Black" panose="02000000000000000000" pitchFamily="50" charset="0"/>
              </a:rPr>
              <a:t>Fyll i formuläret</a:t>
            </a:r>
          </a:p>
        </p:txBody>
      </p:sp>
      <p:pic>
        <p:nvPicPr>
          <p:cNvPr id="12" name="Content Placeholder 11" descr="Graphical user interface&#10;&#10;Description automatically generated">
            <a:extLst>
              <a:ext uri="{FF2B5EF4-FFF2-40B4-BE49-F238E27FC236}">
                <a16:creationId xmlns:a16="http://schemas.microsoft.com/office/drawing/2014/main" id="{3C3146B8-328D-4D3A-A739-E578526FFE5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18010" y="1690688"/>
            <a:ext cx="6635790" cy="4351338"/>
          </a:xfrm>
        </p:spPr>
      </p:pic>
      <p:sp>
        <p:nvSpPr>
          <p:cNvPr id="13" name="TextBox 12">
            <a:extLst>
              <a:ext uri="{FF2B5EF4-FFF2-40B4-BE49-F238E27FC236}">
                <a16:creationId xmlns:a16="http://schemas.microsoft.com/office/drawing/2014/main" id="{E0160F07-45DB-44AA-848A-B9645907AD6F}"/>
              </a:ext>
            </a:extLst>
          </p:cNvPr>
          <p:cNvSpPr txBox="1"/>
          <p:nvPr/>
        </p:nvSpPr>
        <p:spPr>
          <a:xfrm>
            <a:off x="729842" y="1690688"/>
            <a:ext cx="3875714" cy="2308324"/>
          </a:xfrm>
          <a:prstGeom prst="rect">
            <a:avLst/>
          </a:prstGeom>
          <a:noFill/>
        </p:spPr>
        <p:txBody>
          <a:bodyPr wrap="square" rtlCol="0">
            <a:spAutoFit/>
          </a:bodyPr>
          <a:lstStyle/>
          <a:p>
            <a:r>
              <a:rPr lang="sv-SE" dirty="0"/>
              <a:t>Nu har du din färdiga profil och behöver komplettera med uppgifter om din resa</a:t>
            </a:r>
          </a:p>
          <a:p>
            <a:endParaRPr lang="sv-SE" dirty="0"/>
          </a:p>
          <a:p>
            <a:endParaRPr lang="sv-SE" dirty="0"/>
          </a:p>
          <a:p>
            <a:endParaRPr lang="sv-SE" dirty="0"/>
          </a:p>
          <a:p>
            <a:r>
              <a:rPr lang="sv-SE" dirty="0"/>
              <a:t>Börja med att klicka på </a:t>
            </a:r>
            <a:r>
              <a:rPr lang="sv-SE" b="1" dirty="0"/>
              <a:t>”</a:t>
            </a:r>
            <a:r>
              <a:rPr lang="sv-SE" b="1" dirty="0" err="1"/>
              <a:t>Add</a:t>
            </a:r>
            <a:r>
              <a:rPr lang="sv-SE" b="1" dirty="0"/>
              <a:t> </a:t>
            </a:r>
            <a:r>
              <a:rPr lang="sv-SE" b="1" dirty="0" err="1"/>
              <a:t>your</a:t>
            </a:r>
            <a:r>
              <a:rPr lang="sv-SE" b="1" dirty="0"/>
              <a:t> </a:t>
            </a:r>
            <a:r>
              <a:rPr lang="sv-SE" b="1" dirty="0" err="1"/>
              <a:t>arrival</a:t>
            </a:r>
            <a:r>
              <a:rPr lang="sv-SE" b="1" dirty="0"/>
              <a:t> date”</a:t>
            </a:r>
          </a:p>
        </p:txBody>
      </p:sp>
      <p:cxnSp>
        <p:nvCxnSpPr>
          <p:cNvPr id="15" name="Straight Arrow Connector 14">
            <a:extLst>
              <a:ext uri="{FF2B5EF4-FFF2-40B4-BE49-F238E27FC236}">
                <a16:creationId xmlns:a16="http://schemas.microsoft.com/office/drawing/2014/main" id="{0ED3B50E-33C7-4FF3-AF01-D0AB8FC09A39}"/>
              </a:ext>
            </a:extLst>
          </p:cNvPr>
          <p:cNvCxnSpPr/>
          <p:nvPr/>
        </p:nvCxnSpPr>
        <p:spPr>
          <a:xfrm>
            <a:off x="2130804" y="3800213"/>
            <a:ext cx="258311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9973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D2B90-7806-47D3-8074-0F515E85A795}"/>
              </a:ext>
            </a:extLst>
          </p:cNvPr>
          <p:cNvSpPr>
            <a:spLocks noGrp="1"/>
          </p:cNvSpPr>
          <p:nvPr>
            <p:ph type="title"/>
          </p:nvPr>
        </p:nvSpPr>
        <p:spPr/>
        <p:txBody>
          <a:bodyPr>
            <a:normAutofit/>
          </a:bodyPr>
          <a:lstStyle/>
          <a:p>
            <a:r>
              <a:rPr lang="sv-SE" sz="1800" dirty="0">
                <a:latin typeface="Filson Pro Black" panose="02000000000000000000" pitchFamily="50" charset="0"/>
              </a:rPr>
              <a:t>Fyll i formuläret</a:t>
            </a:r>
          </a:p>
        </p:txBody>
      </p:sp>
      <p:pic>
        <p:nvPicPr>
          <p:cNvPr id="4" name="Content Placeholder 3">
            <a:extLst>
              <a:ext uri="{FF2B5EF4-FFF2-40B4-BE49-F238E27FC236}">
                <a16:creationId xmlns:a16="http://schemas.microsoft.com/office/drawing/2014/main" id="{B0290787-AD12-4458-87A8-BF61F642E6F7}"/>
              </a:ext>
            </a:extLst>
          </p:cNvPr>
          <p:cNvPicPr>
            <a:picLocks noGrp="1" noChangeAspect="1"/>
          </p:cNvPicPr>
          <p:nvPr>
            <p:ph idx="1"/>
          </p:nvPr>
        </p:nvPicPr>
        <p:blipFill>
          <a:blip r:embed="rId2"/>
          <a:stretch>
            <a:fillRect/>
          </a:stretch>
        </p:blipFill>
        <p:spPr>
          <a:xfrm>
            <a:off x="6765119" y="1241571"/>
            <a:ext cx="3917513" cy="4800455"/>
          </a:xfrm>
          <a:prstGeom prst="rect">
            <a:avLst/>
          </a:prstGeom>
        </p:spPr>
      </p:pic>
      <p:sp>
        <p:nvSpPr>
          <p:cNvPr id="5" name="TextBox 4">
            <a:extLst>
              <a:ext uri="{FF2B5EF4-FFF2-40B4-BE49-F238E27FC236}">
                <a16:creationId xmlns:a16="http://schemas.microsoft.com/office/drawing/2014/main" id="{BC27D32A-CADA-4A57-B037-2A2C43E91E85}"/>
              </a:ext>
            </a:extLst>
          </p:cNvPr>
          <p:cNvSpPr txBox="1"/>
          <p:nvPr/>
        </p:nvSpPr>
        <p:spPr>
          <a:xfrm>
            <a:off x="345234" y="1586204"/>
            <a:ext cx="6074228" cy="4247317"/>
          </a:xfrm>
          <a:prstGeom prst="rect">
            <a:avLst/>
          </a:prstGeom>
          <a:noFill/>
        </p:spPr>
        <p:txBody>
          <a:bodyPr wrap="square" rtlCol="0">
            <a:spAutoFit/>
          </a:bodyPr>
          <a:lstStyle/>
          <a:p>
            <a:r>
              <a:rPr lang="sv-SE" dirty="0"/>
              <a:t>Fyll i om du är turist, bosatt eller immigrant till Madeira</a:t>
            </a:r>
          </a:p>
          <a:p>
            <a:endParaRPr lang="sv-SE" dirty="0"/>
          </a:p>
          <a:p>
            <a:r>
              <a:rPr lang="sv-SE" dirty="0"/>
              <a:t>Välj hur du ankommer till Madeira. För resor med Apollo väljer du </a:t>
            </a:r>
            <a:r>
              <a:rPr lang="sv-SE" b="1" dirty="0"/>
              <a:t>Plane</a:t>
            </a:r>
          </a:p>
          <a:p>
            <a:endParaRPr lang="sv-SE" b="1" dirty="0"/>
          </a:p>
          <a:p>
            <a:r>
              <a:rPr lang="sv-SE" dirty="0"/>
              <a:t>Ange ditt flygnummer. Du kan hitta ditt flygnummer på din biljett</a:t>
            </a:r>
          </a:p>
          <a:p>
            <a:endParaRPr lang="sv-SE" dirty="0"/>
          </a:p>
          <a:p>
            <a:r>
              <a:rPr lang="sv-SE" dirty="0"/>
              <a:t>Ange din sittplats på flyget</a:t>
            </a:r>
          </a:p>
          <a:p>
            <a:pPr marL="285750" indent="-285750">
              <a:buFontTx/>
              <a:buChar char="-"/>
            </a:pPr>
            <a:r>
              <a:rPr lang="sv-SE" dirty="0"/>
              <a:t>Om du inte har bokat en sittplats ombord på förhand går det bra att skriva 1A, 1B osv</a:t>
            </a:r>
          </a:p>
          <a:p>
            <a:endParaRPr lang="sv-SE" dirty="0"/>
          </a:p>
          <a:p>
            <a:endParaRPr lang="sv-SE" dirty="0"/>
          </a:p>
          <a:p>
            <a:endParaRPr lang="sv-SE" dirty="0"/>
          </a:p>
          <a:p>
            <a:pPr algn="r"/>
            <a:r>
              <a:rPr lang="sv-SE" dirty="0"/>
              <a:t>Klicka på </a:t>
            </a:r>
            <a:r>
              <a:rPr lang="sv-SE" b="1" dirty="0" err="1"/>
              <a:t>Next</a:t>
            </a:r>
            <a:endParaRPr lang="sv-SE" b="1" dirty="0"/>
          </a:p>
        </p:txBody>
      </p:sp>
      <p:cxnSp>
        <p:nvCxnSpPr>
          <p:cNvPr id="7" name="Straight Arrow Connector 6">
            <a:extLst>
              <a:ext uri="{FF2B5EF4-FFF2-40B4-BE49-F238E27FC236}">
                <a16:creationId xmlns:a16="http://schemas.microsoft.com/office/drawing/2014/main" id="{47F6392E-0C61-4369-8237-E0B67B97A6D4}"/>
              </a:ext>
            </a:extLst>
          </p:cNvPr>
          <p:cNvCxnSpPr/>
          <p:nvPr/>
        </p:nvCxnSpPr>
        <p:spPr>
          <a:xfrm>
            <a:off x="5587068" y="1690688"/>
            <a:ext cx="1635853" cy="74211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AFB00831-A994-4C24-925D-A18CC67A5CFE}"/>
              </a:ext>
            </a:extLst>
          </p:cNvPr>
          <p:cNvCxnSpPr/>
          <p:nvPr/>
        </p:nvCxnSpPr>
        <p:spPr>
          <a:xfrm>
            <a:off x="5310231" y="2424418"/>
            <a:ext cx="1845578" cy="72145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DD6D4AFD-79B8-4E07-A482-67FE04CB3687}"/>
              </a:ext>
            </a:extLst>
          </p:cNvPr>
          <p:cNvCxnSpPr/>
          <p:nvPr/>
        </p:nvCxnSpPr>
        <p:spPr>
          <a:xfrm>
            <a:off x="4773336" y="3309253"/>
            <a:ext cx="2365695" cy="57485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F46396B1-EB31-41E1-BF4C-C422CDC39518}"/>
              </a:ext>
            </a:extLst>
          </p:cNvPr>
          <p:cNvCxnSpPr/>
          <p:nvPr/>
        </p:nvCxnSpPr>
        <p:spPr>
          <a:xfrm>
            <a:off x="3917659" y="4366951"/>
            <a:ext cx="3238150" cy="26786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7BF42F0B-251F-474D-B205-2D6E8E3843F2}"/>
              </a:ext>
            </a:extLst>
          </p:cNvPr>
          <p:cNvCxnSpPr/>
          <p:nvPr/>
        </p:nvCxnSpPr>
        <p:spPr>
          <a:xfrm flipV="1">
            <a:off x="6419462" y="5502668"/>
            <a:ext cx="2355422" cy="11376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3031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05D5F-4AC8-48DF-939A-CE5F265421E7}"/>
              </a:ext>
            </a:extLst>
          </p:cNvPr>
          <p:cNvSpPr>
            <a:spLocks noGrp="1"/>
          </p:cNvSpPr>
          <p:nvPr>
            <p:ph type="title"/>
          </p:nvPr>
        </p:nvSpPr>
        <p:spPr/>
        <p:txBody>
          <a:bodyPr>
            <a:normAutofit/>
          </a:bodyPr>
          <a:lstStyle/>
          <a:p>
            <a:r>
              <a:rPr lang="sv-SE" sz="1800" dirty="0">
                <a:latin typeface="Filson Pro Black" panose="02000000000000000000" pitchFamily="50" charset="0"/>
              </a:rPr>
              <a:t>Fyll i formuläret</a:t>
            </a:r>
          </a:p>
        </p:txBody>
      </p:sp>
      <p:pic>
        <p:nvPicPr>
          <p:cNvPr id="4" name="Content Placeholder 3">
            <a:extLst>
              <a:ext uri="{FF2B5EF4-FFF2-40B4-BE49-F238E27FC236}">
                <a16:creationId xmlns:a16="http://schemas.microsoft.com/office/drawing/2014/main" id="{F97F594C-851C-4D0D-8E83-7F7F1DA200E4}"/>
              </a:ext>
            </a:extLst>
          </p:cNvPr>
          <p:cNvPicPr>
            <a:picLocks noGrp="1" noChangeAspect="1"/>
          </p:cNvPicPr>
          <p:nvPr>
            <p:ph idx="1"/>
          </p:nvPr>
        </p:nvPicPr>
        <p:blipFill>
          <a:blip r:embed="rId2"/>
          <a:stretch>
            <a:fillRect/>
          </a:stretch>
        </p:blipFill>
        <p:spPr>
          <a:xfrm>
            <a:off x="6455979" y="1690687"/>
            <a:ext cx="3530339" cy="4802187"/>
          </a:xfrm>
          <a:prstGeom prst="rect">
            <a:avLst/>
          </a:prstGeom>
        </p:spPr>
      </p:pic>
      <p:sp>
        <p:nvSpPr>
          <p:cNvPr id="5" name="TextBox 4">
            <a:extLst>
              <a:ext uri="{FF2B5EF4-FFF2-40B4-BE49-F238E27FC236}">
                <a16:creationId xmlns:a16="http://schemas.microsoft.com/office/drawing/2014/main" id="{F4B678B8-3991-42DC-B78A-AA30C034A86D}"/>
              </a:ext>
            </a:extLst>
          </p:cNvPr>
          <p:cNvSpPr txBox="1"/>
          <p:nvPr/>
        </p:nvSpPr>
        <p:spPr>
          <a:xfrm>
            <a:off x="671804" y="1530220"/>
            <a:ext cx="5542384" cy="4801314"/>
          </a:xfrm>
          <a:prstGeom prst="rect">
            <a:avLst/>
          </a:prstGeom>
          <a:noFill/>
        </p:spPr>
        <p:txBody>
          <a:bodyPr wrap="square" rtlCol="0">
            <a:spAutoFit/>
          </a:bodyPr>
          <a:lstStyle/>
          <a:p>
            <a:endParaRPr lang="sv-SE" dirty="0"/>
          </a:p>
          <a:p>
            <a:endParaRPr lang="sv-SE" dirty="0"/>
          </a:p>
          <a:p>
            <a:endParaRPr lang="sv-SE" dirty="0"/>
          </a:p>
          <a:p>
            <a:r>
              <a:rPr lang="sv-SE" dirty="0"/>
              <a:t>Fyll i ditt ankomstdatum till Madeira</a:t>
            </a:r>
          </a:p>
          <a:p>
            <a:endParaRPr lang="sv-SE" dirty="0"/>
          </a:p>
          <a:p>
            <a:endParaRPr lang="sv-SE" dirty="0"/>
          </a:p>
          <a:p>
            <a:r>
              <a:rPr lang="sv-SE" dirty="0"/>
              <a:t>Fyll i ditt avresedatum från Madeira</a:t>
            </a:r>
          </a:p>
          <a:p>
            <a:endParaRPr lang="sv-SE" dirty="0"/>
          </a:p>
          <a:p>
            <a:r>
              <a:rPr lang="sv-SE" dirty="0"/>
              <a:t>Fyll i vart du ska bo. Alla som bokat hotell med Apollo kommer bo i Funchal</a:t>
            </a:r>
          </a:p>
          <a:p>
            <a:endParaRPr lang="sv-SE" dirty="0"/>
          </a:p>
          <a:p>
            <a:r>
              <a:rPr lang="sv-SE" dirty="0"/>
              <a:t>Fyll i adressen till hotellet du ska bo på. Du hittar adressen på vår hemsida, på hotellbeskrivningen under fliken </a:t>
            </a:r>
            <a:r>
              <a:rPr lang="sv-SE" b="1" dirty="0"/>
              <a:t>”Fakta”</a:t>
            </a:r>
          </a:p>
          <a:p>
            <a:endParaRPr lang="sv-SE" b="1" dirty="0"/>
          </a:p>
          <a:p>
            <a:pPr algn="r"/>
            <a:endParaRPr lang="sv-SE" dirty="0"/>
          </a:p>
          <a:p>
            <a:pPr algn="r"/>
            <a:r>
              <a:rPr lang="sv-SE" dirty="0"/>
              <a:t>Klicka på </a:t>
            </a:r>
            <a:r>
              <a:rPr lang="sv-SE" b="1" dirty="0" err="1"/>
              <a:t>Next</a:t>
            </a:r>
            <a:endParaRPr lang="sv-SE" b="1" dirty="0"/>
          </a:p>
        </p:txBody>
      </p:sp>
      <p:cxnSp>
        <p:nvCxnSpPr>
          <p:cNvPr id="7" name="Straight Arrow Connector 6">
            <a:extLst>
              <a:ext uri="{FF2B5EF4-FFF2-40B4-BE49-F238E27FC236}">
                <a16:creationId xmlns:a16="http://schemas.microsoft.com/office/drawing/2014/main" id="{A62D5176-91AD-4D4B-82BC-E42B3F60EBFD}"/>
              </a:ext>
            </a:extLst>
          </p:cNvPr>
          <p:cNvCxnSpPr/>
          <p:nvPr/>
        </p:nvCxnSpPr>
        <p:spPr>
          <a:xfrm>
            <a:off x="4202143" y="2575420"/>
            <a:ext cx="2609718" cy="18455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2D779B35-CC63-415D-8B12-2C491330E113}"/>
              </a:ext>
            </a:extLst>
          </p:cNvPr>
          <p:cNvCxnSpPr/>
          <p:nvPr/>
        </p:nvCxnSpPr>
        <p:spPr>
          <a:xfrm>
            <a:off x="4135772" y="3429000"/>
            <a:ext cx="2608977"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AE7E861A-9A3F-4C01-8BD1-0847739EDF09}"/>
              </a:ext>
            </a:extLst>
          </p:cNvPr>
          <p:cNvCxnSpPr/>
          <p:nvPr/>
        </p:nvCxnSpPr>
        <p:spPr>
          <a:xfrm>
            <a:off x="5511567" y="4018327"/>
            <a:ext cx="1300294" cy="11744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E0E1117C-B383-44A2-8911-9CEA4D250421}"/>
              </a:ext>
            </a:extLst>
          </p:cNvPr>
          <p:cNvCxnSpPr/>
          <p:nvPr/>
        </p:nvCxnSpPr>
        <p:spPr>
          <a:xfrm>
            <a:off x="5285064" y="4725098"/>
            <a:ext cx="1526797" cy="22440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CBBE3D01-9E60-4440-8059-A816A82BBE04}"/>
              </a:ext>
            </a:extLst>
          </p:cNvPr>
          <p:cNvCxnSpPr/>
          <p:nvPr/>
        </p:nvCxnSpPr>
        <p:spPr>
          <a:xfrm flipV="1">
            <a:off x="6214188" y="5838738"/>
            <a:ext cx="2057357" cy="27586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4755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7006B-6D2E-4782-8D94-6BE02628B40E}"/>
              </a:ext>
            </a:extLst>
          </p:cNvPr>
          <p:cNvSpPr>
            <a:spLocks noGrp="1"/>
          </p:cNvSpPr>
          <p:nvPr>
            <p:ph type="title"/>
          </p:nvPr>
        </p:nvSpPr>
        <p:spPr/>
        <p:txBody>
          <a:bodyPr>
            <a:normAutofit/>
          </a:bodyPr>
          <a:lstStyle/>
          <a:p>
            <a:r>
              <a:rPr lang="sv-SE" sz="1800" dirty="0">
                <a:latin typeface="Filson Pro Black" panose="02000000000000000000" pitchFamily="50" charset="0"/>
              </a:rPr>
              <a:t>Fyll i formuläret</a:t>
            </a:r>
          </a:p>
        </p:txBody>
      </p:sp>
      <p:pic>
        <p:nvPicPr>
          <p:cNvPr id="9" name="Content Placeholder 8">
            <a:extLst>
              <a:ext uri="{FF2B5EF4-FFF2-40B4-BE49-F238E27FC236}">
                <a16:creationId xmlns:a16="http://schemas.microsoft.com/office/drawing/2014/main" id="{7212CCD3-C8B1-4156-ACFF-1BA65D631060}"/>
              </a:ext>
            </a:extLst>
          </p:cNvPr>
          <p:cNvPicPr>
            <a:picLocks noGrp="1" noChangeAspect="1"/>
          </p:cNvPicPr>
          <p:nvPr>
            <p:ph idx="1"/>
          </p:nvPr>
        </p:nvPicPr>
        <p:blipFill>
          <a:blip r:embed="rId2"/>
          <a:stretch>
            <a:fillRect/>
          </a:stretch>
        </p:blipFill>
        <p:spPr>
          <a:xfrm>
            <a:off x="7884471" y="532603"/>
            <a:ext cx="3713479" cy="5644360"/>
          </a:xfrm>
          <a:prstGeom prst="rect">
            <a:avLst/>
          </a:prstGeom>
        </p:spPr>
      </p:pic>
      <p:sp>
        <p:nvSpPr>
          <p:cNvPr id="10" name="TextBox 9">
            <a:extLst>
              <a:ext uri="{FF2B5EF4-FFF2-40B4-BE49-F238E27FC236}">
                <a16:creationId xmlns:a16="http://schemas.microsoft.com/office/drawing/2014/main" id="{02E2C8D9-E680-4E61-BE4B-81299000D723}"/>
              </a:ext>
            </a:extLst>
          </p:cNvPr>
          <p:cNvSpPr txBox="1"/>
          <p:nvPr/>
        </p:nvSpPr>
        <p:spPr>
          <a:xfrm>
            <a:off x="699796" y="1352939"/>
            <a:ext cx="6811347" cy="5078313"/>
          </a:xfrm>
          <a:prstGeom prst="rect">
            <a:avLst/>
          </a:prstGeom>
          <a:noFill/>
        </p:spPr>
        <p:txBody>
          <a:bodyPr wrap="square" rtlCol="0">
            <a:spAutoFit/>
          </a:bodyPr>
          <a:lstStyle/>
          <a:p>
            <a:r>
              <a:rPr lang="sv-SE" dirty="0"/>
              <a:t>Här ska du fylla i vilka du reser tillsammans med</a:t>
            </a:r>
          </a:p>
          <a:p>
            <a:endParaRPr lang="sv-SE" dirty="0"/>
          </a:p>
          <a:p>
            <a:endParaRPr lang="sv-SE" dirty="0"/>
          </a:p>
          <a:p>
            <a:r>
              <a:rPr lang="sv-SE" dirty="0"/>
              <a:t>Fyll i namnet på medresenärer över 12 år</a:t>
            </a:r>
          </a:p>
          <a:p>
            <a:pPr marL="285750" indent="-285750">
              <a:buFontTx/>
              <a:buChar char="-"/>
            </a:pPr>
            <a:r>
              <a:rPr lang="sv-SE" dirty="0"/>
              <a:t>Observera att alla resenärer över 12 år måste fylla i ett individuellt formulär. Det räcker inte att du fyller i namnen på denna sida.</a:t>
            </a:r>
          </a:p>
          <a:p>
            <a:endParaRPr lang="sv-SE" dirty="0"/>
          </a:p>
          <a:p>
            <a:endParaRPr lang="sv-SE" dirty="0"/>
          </a:p>
          <a:p>
            <a:endParaRPr lang="sv-SE" dirty="0"/>
          </a:p>
          <a:p>
            <a:endParaRPr lang="sv-SE" dirty="0"/>
          </a:p>
          <a:p>
            <a:r>
              <a:rPr lang="sv-SE" dirty="0"/>
              <a:t>Klicka på markören så den blir blå om du reser med barn under 12 år och ange fullständigt namn enligt pass för barnen</a:t>
            </a:r>
          </a:p>
          <a:p>
            <a:endParaRPr lang="sv-SE" dirty="0"/>
          </a:p>
          <a:p>
            <a:endParaRPr lang="sv-SE" dirty="0"/>
          </a:p>
          <a:p>
            <a:endParaRPr lang="sv-SE" dirty="0"/>
          </a:p>
          <a:p>
            <a:pPr algn="r"/>
            <a:r>
              <a:rPr lang="sv-SE" dirty="0"/>
              <a:t>Klicka på </a:t>
            </a:r>
            <a:r>
              <a:rPr lang="sv-SE" b="1" dirty="0" err="1"/>
              <a:t>Next</a:t>
            </a:r>
            <a:endParaRPr lang="sv-SE" b="1" dirty="0"/>
          </a:p>
          <a:p>
            <a:endParaRPr lang="sv-SE" dirty="0"/>
          </a:p>
          <a:p>
            <a:endParaRPr lang="sv-SE" dirty="0"/>
          </a:p>
        </p:txBody>
      </p:sp>
      <p:cxnSp>
        <p:nvCxnSpPr>
          <p:cNvPr id="12" name="Straight Arrow Connector 11">
            <a:extLst>
              <a:ext uri="{FF2B5EF4-FFF2-40B4-BE49-F238E27FC236}">
                <a16:creationId xmlns:a16="http://schemas.microsoft.com/office/drawing/2014/main" id="{B8159E0A-CC38-48F2-BE8F-329B90CD89FD}"/>
              </a:ext>
            </a:extLst>
          </p:cNvPr>
          <p:cNvCxnSpPr/>
          <p:nvPr/>
        </p:nvCxnSpPr>
        <p:spPr>
          <a:xfrm>
            <a:off x="6920917" y="2843868"/>
            <a:ext cx="1543575" cy="13422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433D472C-5CA6-40E6-B7D6-743D9864AF9B}"/>
              </a:ext>
            </a:extLst>
          </p:cNvPr>
          <p:cNvCxnSpPr/>
          <p:nvPr/>
        </p:nvCxnSpPr>
        <p:spPr>
          <a:xfrm flipV="1">
            <a:off x="7281644" y="3892492"/>
            <a:ext cx="1090569" cy="36072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8C67C194-C1AB-438B-9CE9-840269748ACB}"/>
              </a:ext>
            </a:extLst>
          </p:cNvPr>
          <p:cNvCxnSpPr/>
          <p:nvPr/>
        </p:nvCxnSpPr>
        <p:spPr>
          <a:xfrm>
            <a:off x="7004807" y="4420696"/>
            <a:ext cx="1367406" cy="27713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4C0D3BD-CE87-40C1-BBDD-F9D9BCA109BF}"/>
              </a:ext>
            </a:extLst>
          </p:cNvPr>
          <p:cNvCxnSpPr/>
          <p:nvPr/>
        </p:nvCxnSpPr>
        <p:spPr>
          <a:xfrm>
            <a:off x="7583648" y="5685649"/>
            <a:ext cx="2114025" cy="1017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06627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TotalTime>
  <Words>635</Words>
  <Application>Microsoft Office PowerPoint</Application>
  <PresentationFormat>Widescreen</PresentationFormat>
  <Paragraphs>118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Filson Pro Black</vt:lpstr>
      <vt:lpstr>Office Theme</vt:lpstr>
      <vt:lpstr>Inreseformulär till Madeira</vt:lpstr>
      <vt:lpstr>Registrering  Innan du börjar fylla i formuläret behöver du registrera dig. Detta gör att du senare kan gå tillbaka och redigera i formuläret med de inloggningsuppgifter du väljer.   Man kan bara fylla i ett formulär per login och alla som registrerar sig behöver använda varsin mejladress.  Börja med att klicka på Sign up </vt:lpstr>
      <vt:lpstr>Registrering</vt:lpstr>
      <vt:lpstr>Registrering</vt:lpstr>
      <vt:lpstr>Registrering</vt:lpstr>
      <vt:lpstr>Fyll i formuläret</vt:lpstr>
      <vt:lpstr>Fyll i formuläret</vt:lpstr>
      <vt:lpstr>Fyll i formuläret</vt:lpstr>
      <vt:lpstr>Fyll i formuläret</vt:lpstr>
      <vt:lpstr>Fyll i formuläret</vt:lpstr>
      <vt:lpstr>Avslutning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Inreseformulär Madeira</dc:title>
  <dc:creator>Westergren, Lovisa</dc:creator>
  <cp:lastModifiedBy>Westergren, Lovisa</cp:lastModifiedBy>
  <cp:revision>7</cp:revision>
  <dcterms:created xsi:type="dcterms:W3CDTF">2021-10-04T14:04:59Z</dcterms:created>
  <dcterms:modified xsi:type="dcterms:W3CDTF">2021-10-05T08:00:17Z</dcterms:modified>
</cp:coreProperties>
</file>